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Lst>
  <p:sldSz cy="21945600" cx="32918400"/>
  <p:notesSz cx="6858000" cy="9144000"/>
  <p:embeddedFontLst>
    <p:embeddedFont>
      <p:font typeface="Arial Narrow"/>
      <p:regular r:id="rId8"/>
      <p:bold r:id="rId9"/>
      <p:italic r:id="rId10"/>
      <p:boldItalic r:id="rId11"/>
    </p:embeddedFont>
    <p:embeddedFont>
      <p:font typeface="Bungee Shade"/>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68">
          <p15:clr>
            <a:srgbClr val="000000"/>
          </p15:clr>
        </p15:guide>
        <p15:guide id="2" orient="horz" pos="13523">
          <p15:clr>
            <a:srgbClr val="000000"/>
          </p15:clr>
        </p15:guide>
        <p15:guide id="3" pos="328">
          <p15:clr>
            <a:srgbClr val="000000"/>
          </p15:clr>
        </p15:guide>
        <p15:guide id="4" pos="5044">
          <p15:clr>
            <a:srgbClr val="000000"/>
          </p15:clr>
        </p15:guide>
        <p15:guide id="5" pos="5429">
          <p15:clr>
            <a:srgbClr val="000000"/>
          </p15:clr>
        </p15:guide>
        <p15:guide id="6" pos="10145">
          <p15:clr>
            <a:srgbClr val="000000"/>
          </p15:clr>
        </p15:guide>
        <p15:guide id="7" pos="10523">
          <p15:clr>
            <a:srgbClr val="000000"/>
          </p15:clr>
        </p15:guide>
        <p15:guide id="8" pos="15239">
          <p15:clr>
            <a:srgbClr val="000000"/>
          </p15:clr>
        </p15:guide>
        <p15:guide id="9" pos="15628">
          <p15:clr>
            <a:srgbClr val="000000"/>
          </p15:clr>
        </p15:guide>
        <p15:guide id="10" pos="2034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68" orient="horz"/>
        <p:guide pos="13523" orient="horz"/>
        <p:guide pos="328"/>
        <p:guide pos="5044"/>
        <p:guide pos="5429"/>
        <p:guide pos="10145"/>
        <p:guide pos="10523"/>
        <p:guide pos="15239"/>
        <p:guide pos="15628"/>
        <p:guide pos="2034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rialNarrow-boldItalic.fntdata"/><Relationship Id="rId10" Type="http://schemas.openxmlformats.org/officeDocument/2006/relationships/font" Target="fonts/ArialNarrow-italic.fntdata"/><Relationship Id="rId12" Type="http://schemas.openxmlformats.org/officeDocument/2006/relationships/font" Target="fonts/BungeeShad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rialNarrow-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ArialNarrow-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9pPr>
          </a:lstStyle>
          <a:p/>
        </p:txBody>
      </p:sp>
      <p:sp>
        <p:nvSpPr>
          <p:cNvPr id="5" name="Google Shape;5;n"/>
          <p:cNvSpPr/>
          <p:nvPr>
            <p:ph idx="3" type="sldImg"/>
          </p:nvPr>
        </p:nvSpPr>
        <p:spPr>
          <a:xfrm>
            <a:off x="857250"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rgbClr val="000000"/>
                </a:solidFill>
                <a:latin typeface="Arial Narrow"/>
                <a:ea typeface="Arial Narrow"/>
                <a:cs typeface="Arial Narrow"/>
                <a:sym typeface="Arial Narrow"/>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857250"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2:notes"/>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ade964295_0_4:notes"/>
          <p:cNvSpPr/>
          <p:nvPr>
            <p:ph idx="2" type="sldImg"/>
          </p:nvPr>
        </p:nvSpPr>
        <p:spPr>
          <a:xfrm>
            <a:off x="857250" y="685800"/>
            <a:ext cx="51435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ade964295_0_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g9ade964295_0_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1122150" y="3176853"/>
            <a:ext cx="30674100" cy="8757900"/>
          </a:xfrm>
          <a:prstGeom prst="rect">
            <a:avLst/>
          </a:prstGeom>
        </p:spPr>
        <p:txBody>
          <a:bodyPr anchorCtr="0" anchor="b" bIns="349450" lIns="349450" spcFirstLastPara="1" rIns="349450" wrap="square" tIns="349450">
            <a:noAutofit/>
          </a:bodyPr>
          <a:lstStyle>
            <a:lvl1pPr lvl="0" algn="ctr">
              <a:spcBef>
                <a:spcPts val="0"/>
              </a:spcBef>
              <a:spcAft>
                <a:spcPts val="0"/>
              </a:spcAft>
              <a:buSzPts val="19900"/>
              <a:buNone/>
              <a:defRPr sz="19900"/>
            </a:lvl1pPr>
            <a:lvl2pPr lvl="1" algn="ctr">
              <a:spcBef>
                <a:spcPts val="0"/>
              </a:spcBef>
              <a:spcAft>
                <a:spcPts val="0"/>
              </a:spcAft>
              <a:buSzPts val="19900"/>
              <a:buNone/>
              <a:defRPr sz="19900"/>
            </a:lvl2pPr>
            <a:lvl3pPr lvl="2" algn="ctr">
              <a:spcBef>
                <a:spcPts val="0"/>
              </a:spcBef>
              <a:spcAft>
                <a:spcPts val="0"/>
              </a:spcAft>
              <a:buSzPts val="19900"/>
              <a:buNone/>
              <a:defRPr sz="19900"/>
            </a:lvl3pPr>
            <a:lvl4pPr lvl="3" algn="ctr">
              <a:spcBef>
                <a:spcPts val="0"/>
              </a:spcBef>
              <a:spcAft>
                <a:spcPts val="0"/>
              </a:spcAft>
              <a:buSzPts val="19900"/>
              <a:buNone/>
              <a:defRPr sz="19900"/>
            </a:lvl4pPr>
            <a:lvl5pPr lvl="4" algn="ctr">
              <a:spcBef>
                <a:spcPts val="0"/>
              </a:spcBef>
              <a:spcAft>
                <a:spcPts val="0"/>
              </a:spcAft>
              <a:buSzPts val="19900"/>
              <a:buNone/>
              <a:defRPr sz="19900"/>
            </a:lvl5pPr>
            <a:lvl6pPr lvl="5" algn="ctr">
              <a:spcBef>
                <a:spcPts val="0"/>
              </a:spcBef>
              <a:spcAft>
                <a:spcPts val="0"/>
              </a:spcAft>
              <a:buSzPts val="19900"/>
              <a:buNone/>
              <a:defRPr sz="19900"/>
            </a:lvl6pPr>
            <a:lvl7pPr lvl="6" algn="ctr">
              <a:spcBef>
                <a:spcPts val="0"/>
              </a:spcBef>
              <a:spcAft>
                <a:spcPts val="0"/>
              </a:spcAft>
              <a:buSzPts val="19900"/>
              <a:buNone/>
              <a:defRPr sz="19900"/>
            </a:lvl7pPr>
            <a:lvl8pPr lvl="7" algn="ctr">
              <a:spcBef>
                <a:spcPts val="0"/>
              </a:spcBef>
              <a:spcAft>
                <a:spcPts val="0"/>
              </a:spcAft>
              <a:buSzPts val="19900"/>
              <a:buNone/>
              <a:defRPr sz="19900"/>
            </a:lvl8pPr>
            <a:lvl9pPr lvl="8" algn="ctr">
              <a:spcBef>
                <a:spcPts val="0"/>
              </a:spcBef>
              <a:spcAft>
                <a:spcPts val="0"/>
              </a:spcAft>
              <a:buSzPts val="19900"/>
              <a:buNone/>
              <a:defRPr sz="19900"/>
            </a:lvl9pPr>
          </a:lstStyle>
          <a:p/>
        </p:txBody>
      </p:sp>
      <p:sp>
        <p:nvSpPr>
          <p:cNvPr id="15" name="Google Shape;15;p2"/>
          <p:cNvSpPr txBox="1"/>
          <p:nvPr>
            <p:ph idx="1" type="subTitle"/>
          </p:nvPr>
        </p:nvSpPr>
        <p:spPr>
          <a:xfrm>
            <a:off x="1122120" y="12092267"/>
            <a:ext cx="30674100" cy="3381900"/>
          </a:xfrm>
          <a:prstGeom prst="rect">
            <a:avLst/>
          </a:prstGeom>
        </p:spPr>
        <p:txBody>
          <a:bodyPr anchorCtr="0" anchor="t" bIns="349450" lIns="349450" spcFirstLastPara="1" rIns="349450" wrap="square" tIns="349450">
            <a:noAutofit/>
          </a:bodyPr>
          <a:lstStyle>
            <a:lvl1pPr lvl="0" algn="ctr">
              <a:lnSpc>
                <a:spcPct val="100000"/>
              </a:lnSpc>
              <a:spcBef>
                <a:spcPts val="0"/>
              </a:spcBef>
              <a:spcAft>
                <a:spcPts val="0"/>
              </a:spcAft>
              <a:buSzPts val="10700"/>
              <a:buNone/>
              <a:defRPr sz="10700"/>
            </a:lvl1pPr>
            <a:lvl2pPr lvl="1" algn="ctr">
              <a:lnSpc>
                <a:spcPct val="100000"/>
              </a:lnSpc>
              <a:spcBef>
                <a:spcPts val="0"/>
              </a:spcBef>
              <a:spcAft>
                <a:spcPts val="0"/>
              </a:spcAft>
              <a:buSzPts val="10700"/>
              <a:buNone/>
              <a:defRPr sz="10700"/>
            </a:lvl2pPr>
            <a:lvl3pPr lvl="2" algn="ctr">
              <a:lnSpc>
                <a:spcPct val="100000"/>
              </a:lnSpc>
              <a:spcBef>
                <a:spcPts val="0"/>
              </a:spcBef>
              <a:spcAft>
                <a:spcPts val="0"/>
              </a:spcAft>
              <a:buSzPts val="10700"/>
              <a:buNone/>
              <a:defRPr sz="10700"/>
            </a:lvl3pPr>
            <a:lvl4pPr lvl="3" algn="ctr">
              <a:lnSpc>
                <a:spcPct val="100000"/>
              </a:lnSpc>
              <a:spcBef>
                <a:spcPts val="0"/>
              </a:spcBef>
              <a:spcAft>
                <a:spcPts val="0"/>
              </a:spcAft>
              <a:buSzPts val="10700"/>
              <a:buNone/>
              <a:defRPr sz="10700"/>
            </a:lvl4pPr>
            <a:lvl5pPr lvl="4" algn="ctr">
              <a:lnSpc>
                <a:spcPct val="100000"/>
              </a:lnSpc>
              <a:spcBef>
                <a:spcPts val="0"/>
              </a:spcBef>
              <a:spcAft>
                <a:spcPts val="0"/>
              </a:spcAft>
              <a:buSzPts val="10700"/>
              <a:buNone/>
              <a:defRPr sz="10700"/>
            </a:lvl5pPr>
            <a:lvl6pPr lvl="5" algn="ctr">
              <a:lnSpc>
                <a:spcPct val="100000"/>
              </a:lnSpc>
              <a:spcBef>
                <a:spcPts val="0"/>
              </a:spcBef>
              <a:spcAft>
                <a:spcPts val="0"/>
              </a:spcAft>
              <a:buSzPts val="10700"/>
              <a:buNone/>
              <a:defRPr sz="10700"/>
            </a:lvl6pPr>
            <a:lvl7pPr lvl="6" algn="ctr">
              <a:lnSpc>
                <a:spcPct val="100000"/>
              </a:lnSpc>
              <a:spcBef>
                <a:spcPts val="0"/>
              </a:spcBef>
              <a:spcAft>
                <a:spcPts val="0"/>
              </a:spcAft>
              <a:buSzPts val="10700"/>
              <a:buNone/>
              <a:defRPr sz="10700"/>
            </a:lvl7pPr>
            <a:lvl8pPr lvl="7" algn="ctr">
              <a:lnSpc>
                <a:spcPct val="100000"/>
              </a:lnSpc>
              <a:spcBef>
                <a:spcPts val="0"/>
              </a:spcBef>
              <a:spcAft>
                <a:spcPts val="0"/>
              </a:spcAft>
              <a:buSzPts val="10700"/>
              <a:buNone/>
              <a:defRPr sz="10700"/>
            </a:lvl8pPr>
            <a:lvl9pPr lvl="8" algn="ctr">
              <a:lnSpc>
                <a:spcPct val="100000"/>
              </a:lnSpc>
              <a:spcBef>
                <a:spcPts val="0"/>
              </a:spcBef>
              <a:spcAft>
                <a:spcPts val="0"/>
              </a:spcAft>
              <a:buSzPts val="10700"/>
              <a:buNone/>
              <a:defRPr sz="10700"/>
            </a:lvl9pPr>
          </a:lstStyle>
          <a:p/>
        </p:txBody>
      </p:sp>
      <p:sp>
        <p:nvSpPr>
          <p:cNvPr id="16" name="Google Shape;16;p2"/>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1122120" y="4719467"/>
            <a:ext cx="30674100" cy="8377500"/>
          </a:xfrm>
          <a:prstGeom prst="rect">
            <a:avLst/>
          </a:prstGeom>
        </p:spPr>
        <p:txBody>
          <a:bodyPr anchorCtr="0" anchor="b" bIns="349450" lIns="349450" spcFirstLastPara="1" rIns="349450" wrap="square" tIns="349450">
            <a:noAutofit/>
          </a:bodyPr>
          <a:lstStyle>
            <a:lvl1pPr lvl="0" algn="ctr">
              <a:spcBef>
                <a:spcPts val="0"/>
              </a:spcBef>
              <a:spcAft>
                <a:spcPts val="0"/>
              </a:spcAft>
              <a:buSzPts val="45900"/>
              <a:buNone/>
              <a:defRPr sz="45900"/>
            </a:lvl1pPr>
            <a:lvl2pPr lvl="1" algn="ctr">
              <a:spcBef>
                <a:spcPts val="0"/>
              </a:spcBef>
              <a:spcAft>
                <a:spcPts val="0"/>
              </a:spcAft>
              <a:buSzPts val="45900"/>
              <a:buNone/>
              <a:defRPr sz="45900"/>
            </a:lvl2pPr>
            <a:lvl3pPr lvl="2" algn="ctr">
              <a:spcBef>
                <a:spcPts val="0"/>
              </a:spcBef>
              <a:spcAft>
                <a:spcPts val="0"/>
              </a:spcAft>
              <a:buSzPts val="45900"/>
              <a:buNone/>
              <a:defRPr sz="45900"/>
            </a:lvl3pPr>
            <a:lvl4pPr lvl="3" algn="ctr">
              <a:spcBef>
                <a:spcPts val="0"/>
              </a:spcBef>
              <a:spcAft>
                <a:spcPts val="0"/>
              </a:spcAft>
              <a:buSzPts val="45900"/>
              <a:buNone/>
              <a:defRPr sz="45900"/>
            </a:lvl4pPr>
            <a:lvl5pPr lvl="4" algn="ctr">
              <a:spcBef>
                <a:spcPts val="0"/>
              </a:spcBef>
              <a:spcAft>
                <a:spcPts val="0"/>
              </a:spcAft>
              <a:buSzPts val="45900"/>
              <a:buNone/>
              <a:defRPr sz="45900"/>
            </a:lvl5pPr>
            <a:lvl6pPr lvl="5" algn="ctr">
              <a:spcBef>
                <a:spcPts val="0"/>
              </a:spcBef>
              <a:spcAft>
                <a:spcPts val="0"/>
              </a:spcAft>
              <a:buSzPts val="45900"/>
              <a:buNone/>
              <a:defRPr sz="45900"/>
            </a:lvl6pPr>
            <a:lvl7pPr lvl="6" algn="ctr">
              <a:spcBef>
                <a:spcPts val="0"/>
              </a:spcBef>
              <a:spcAft>
                <a:spcPts val="0"/>
              </a:spcAft>
              <a:buSzPts val="45900"/>
              <a:buNone/>
              <a:defRPr sz="45900"/>
            </a:lvl7pPr>
            <a:lvl8pPr lvl="7" algn="ctr">
              <a:spcBef>
                <a:spcPts val="0"/>
              </a:spcBef>
              <a:spcAft>
                <a:spcPts val="0"/>
              </a:spcAft>
              <a:buSzPts val="45900"/>
              <a:buNone/>
              <a:defRPr sz="45900"/>
            </a:lvl8pPr>
            <a:lvl9pPr lvl="8" algn="ctr">
              <a:spcBef>
                <a:spcPts val="0"/>
              </a:spcBef>
              <a:spcAft>
                <a:spcPts val="0"/>
              </a:spcAft>
              <a:buSzPts val="45900"/>
              <a:buNone/>
              <a:defRPr sz="45900"/>
            </a:lvl9pPr>
          </a:lstStyle>
          <a:p>
            <a:r>
              <a:t>xx%</a:t>
            </a:r>
          </a:p>
        </p:txBody>
      </p:sp>
      <p:sp>
        <p:nvSpPr>
          <p:cNvPr id="50" name="Google Shape;50;p11"/>
          <p:cNvSpPr txBox="1"/>
          <p:nvPr>
            <p:ph idx="1" type="body"/>
          </p:nvPr>
        </p:nvSpPr>
        <p:spPr>
          <a:xfrm>
            <a:off x="1122120" y="13449493"/>
            <a:ext cx="30674100" cy="5550000"/>
          </a:xfrm>
          <a:prstGeom prst="rect">
            <a:avLst/>
          </a:prstGeom>
        </p:spPr>
        <p:txBody>
          <a:bodyPr anchorCtr="0" anchor="t" bIns="349450" lIns="349450" spcFirstLastPara="1" rIns="349450" wrap="square" tIns="349450">
            <a:noAutofit/>
          </a:bodyPr>
          <a:lstStyle>
            <a:lvl1pPr indent="-666750" lvl="0" marL="457200" algn="ctr">
              <a:spcBef>
                <a:spcPts val="0"/>
              </a:spcBef>
              <a:spcAft>
                <a:spcPts val="0"/>
              </a:spcAft>
              <a:buSzPts val="6900"/>
              <a:buChar char="●"/>
              <a:defRPr/>
            </a:lvl1pPr>
            <a:lvl2pPr indent="-571500" lvl="1" marL="914400" algn="ctr">
              <a:spcBef>
                <a:spcPts val="6100"/>
              </a:spcBef>
              <a:spcAft>
                <a:spcPts val="0"/>
              </a:spcAft>
              <a:buSzPts val="5400"/>
              <a:buChar char="○"/>
              <a:defRPr/>
            </a:lvl2pPr>
            <a:lvl3pPr indent="-571500" lvl="2" marL="1371600" algn="ctr">
              <a:spcBef>
                <a:spcPts val="6100"/>
              </a:spcBef>
              <a:spcAft>
                <a:spcPts val="0"/>
              </a:spcAft>
              <a:buSzPts val="5400"/>
              <a:buChar char="■"/>
              <a:defRPr/>
            </a:lvl3pPr>
            <a:lvl4pPr indent="-571500" lvl="3" marL="1828800" algn="ctr">
              <a:spcBef>
                <a:spcPts val="6100"/>
              </a:spcBef>
              <a:spcAft>
                <a:spcPts val="0"/>
              </a:spcAft>
              <a:buSzPts val="5400"/>
              <a:buChar char="●"/>
              <a:defRPr/>
            </a:lvl4pPr>
            <a:lvl5pPr indent="-571500" lvl="4" marL="2286000" algn="ctr">
              <a:spcBef>
                <a:spcPts val="6100"/>
              </a:spcBef>
              <a:spcAft>
                <a:spcPts val="0"/>
              </a:spcAft>
              <a:buSzPts val="5400"/>
              <a:buChar char="○"/>
              <a:defRPr/>
            </a:lvl5pPr>
            <a:lvl6pPr indent="-571500" lvl="5" marL="2743200" algn="ctr">
              <a:spcBef>
                <a:spcPts val="6100"/>
              </a:spcBef>
              <a:spcAft>
                <a:spcPts val="0"/>
              </a:spcAft>
              <a:buSzPts val="5400"/>
              <a:buChar char="■"/>
              <a:defRPr/>
            </a:lvl6pPr>
            <a:lvl7pPr indent="-571500" lvl="6" marL="3200400" algn="ctr">
              <a:spcBef>
                <a:spcPts val="6100"/>
              </a:spcBef>
              <a:spcAft>
                <a:spcPts val="0"/>
              </a:spcAft>
              <a:buSzPts val="5400"/>
              <a:buChar char="●"/>
              <a:defRPr/>
            </a:lvl7pPr>
            <a:lvl8pPr indent="-571500" lvl="7" marL="3657600" algn="ctr">
              <a:spcBef>
                <a:spcPts val="6100"/>
              </a:spcBef>
              <a:spcAft>
                <a:spcPts val="0"/>
              </a:spcAft>
              <a:buSzPts val="5400"/>
              <a:buChar char="○"/>
              <a:defRPr/>
            </a:lvl8pPr>
            <a:lvl9pPr indent="-571500" lvl="8" marL="4114800" algn="ctr">
              <a:spcBef>
                <a:spcPts val="6100"/>
              </a:spcBef>
              <a:spcAft>
                <a:spcPts val="6100"/>
              </a:spcAft>
              <a:buSzPts val="5400"/>
              <a:buChar char="■"/>
              <a:defRPr/>
            </a:lvl9pPr>
          </a:lstStyle>
          <a:p/>
        </p:txBody>
      </p:sp>
      <p:sp>
        <p:nvSpPr>
          <p:cNvPr id="51" name="Google Shape;51;p11"/>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13"/>
          <p:cNvSpPr txBox="1"/>
          <p:nvPr>
            <p:ph type="title"/>
          </p:nvPr>
        </p:nvSpPr>
        <p:spPr>
          <a:xfrm>
            <a:off x="720328" y="848783"/>
            <a:ext cx="31443300" cy="1467900"/>
          </a:xfrm>
          <a:prstGeom prst="rect">
            <a:avLst/>
          </a:prstGeom>
          <a:noFill/>
          <a:ln>
            <a:noFill/>
          </a:ln>
        </p:spPr>
        <p:txBody>
          <a:bodyPr anchorCtr="0" anchor="ctr" bIns="32925" lIns="65900" spcFirstLastPara="1" rIns="65900" wrap="square" tIns="32925">
            <a:noAutofit/>
          </a:bodyPr>
          <a:lstStyle>
            <a:lvl1pPr lvl="0" rtl="0" algn="ctr">
              <a:lnSpc>
                <a:spcPct val="100000"/>
              </a:lnSpc>
              <a:spcBef>
                <a:spcPts val="0"/>
              </a:spcBef>
              <a:spcAft>
                <a:spcPts val="0"/>
              </a:spcAft>
              <a:buSzPts val="1000"/>
              <a:buNone/>
              <a:defRPr/>
            </a:lvl1pPr>
            <a:lvl2pPr lvl="1" rtl="0" algn="ctr">
              <a:lnSpc>
                <a:spcPct val="100000"/>
              </a:lnSpc>
              <a:spcBef>
                <a:spcPts val="0"/>
              </a:spcBef>
              <a:spcAft>
                <a:spcPts val="0"/>
              </a:spcAft>
              <a:buSzPts val="1000"/>
              <a:buNone/>
              <a:defRPr/>
            </a:lvl2pPr>
            <a:lvl3pPr lvl="2" rtl="0" algn="ctr">
              <a:lnSpc>
                <a:spcPct val="100000"/>
              </a:lnSpc>
              <a:spcBef>
                <a:spcPts val="0"/>
              </a:spcBef>
              <a:spcAft>
                <a:spcPts val="0"/>
              </a:spcAft>
              <a:buSzPts val="1000"/>
              <a:buNone/>
              <a:defRPr/>
            </a:lvl3pPr>
            <a:lvl4pPr lvl="3" rtl="0" algn="ctr">
              <a:lnSpc>
                <a:spcPct val="100000"/>
              </a:lnSpc>
              <a:spcBef>
                <a:spcPts val="0"/>
              </a:spcBef>
              <a:spcAft>
                <a:spcPts val="0"/>
              </a:spcAft>
              <a:buSzPts val="1000"/>
              <a:buNone/>
              <a:defRPr/>
            </a:lvl4pPr>
            <a:lvl5pPr lvl="4" rtl="0" algn="ctr">
              <a:lnSpc>
                <a:spcPct val="100000"/>
              </a:lnSpc>
              <a:spcBef>
                <a:spcPts val="0"/>
              </a:spcBef>
              <a:spcAft>
                <a:spcPts val="0"/>
              </a:spcAft>
              <a:buSzPts val="1000"/>
              <a:buNone/>
              <a:defRPr/>
            </a:lvl5pPr>
            <a:lvl6pPr lvl="5" rtl="0" algn="ctr">
              <a:lnSpc>
                <a:spcPct val="100000"/>
              </a:lnSpc>
              <a:spcBef>
                <a:spcPts val="0"/>
              </a:spcBef>
              <a:spcAft>
                <a:spcPts val="0"/>
              </a:spcAft>
              <a:buSzPts val="1000"/>
              <a:buNone/>
              <a:defRPr/>
            </a:lvl6pPr>
            <a:lvl7pPr lvl="6" rtl="0" algn="ctr">
              <a:lnSpc>
                <a:spcPct val="100000"/>
              </a:lnSpc>
              <a:spcBef>
                <a:spcPts val="0"/>
              </a:spcBef>
              <a:spcAft>
                <a:spcPts val="0"/>
              </a:spcAft>
              <a:buSzPts val="1000"/>
              <a:buNone/>
              <a:defRPr/>
            </a:lvl7pPr>
            <a:lvl8pPr lvl="7" rtl="0" algn="ctr">
              <a:lnSpc>
                <a:spcPct val="100000"/>
              </a:lnSpc>
              <a:spcBef>
                <a:spcPts val="0"/>
              </a:spcBef>
              <a:spcAft>
                <a:spcPts val="0"/>
              </a:spcAft>
              <a:buSzPts val="1000"/>
              <a:buNone/>
              <a:defRPr/>
            </a:lvl8pPr>
            <a:lvl9pPr lvl="8" rtl="0" algn="ctr">
              <a:lnSpc>
                <a:spcPct val="100000"/>
              </a:lnSpc>
              <a:spcBef>
                <a:spcPts val="0"/>
              </a:spcBef>
              <a:spcAft>
                <a:spcPts val="0"/>
              </a:spcAft>
              <a:buSzPts val="1000"/>
              <a:buNone/>
              <a:defRPr/>
            </a:lvl9pPr>
          </a:lstStyle>
          <a:p/>
        </p:txBody>
      </p:sp>
      <p:sp>
        <p:nvSpPr>
          <p:cNvPr id="56" name="Google Shape;56;p13"/>
          <p:cNvSpPr txBox="1"/>
          <p:nvPr>
            <p:ph idx="1" type="body"/>
          </p:nvPr>
        </p:nvSpPr>
        <p:spPr>
          <a:xfrm>
            <a:off x="520303" y="3759200"/>
            <a:ext cx="7480800" cy="17709000"/>
          </a:xfrm>
          <a:prstGeom prst="rect">
            <a:avLst/>
          </a:prstGeom>
          <a:noFill/>
          <a:ln>
            <a:noFill/>
          </a:ln>
        </p:spPr>
        <p:txBody>
          <a:bodyPr anchorCtr="0" anchor="t" bIns="329625" lIns="329625" spcFirstLastPara="1" rIns="329625" wrap="square" tIns="329625">
            <a:noAutofit/>
          </a:bodyPr>
          <a:lstStyle>
            <a:lvl1pPr indent="-311150" lvl="0" marL="457200" rtl="0" algn="l">
              <a:lnSpc>
                <a:spcPct val="100000"/>
              </a:lnSpc>
              <a:spcBef>
                <a:spcPts val="300"/>
              </a:spcBef>
              <a:spcAft>
                <a:spcPts val="0"/>
              </a:spcAft>
              <a:buClr>
                <a:schemeClr val="dk1"/>
              </a:buClr>
              <a:buSzPts val="1300"/>
              <a:buChar char="•"/>
              <a:defRPr/>
            </a:lvl1pPr>
            <a:lvl2pPr indent="-311150" lvl="1" marL="914400" rtl="0" algn="l">
              <a:lnSpc>
                <a:spcPct val="100000"/>
              </a:lnSpc>
              <a:spcBef>
                <a:spcPts val="300"/>
              </a:spcBef>
              <a:spcAft>
                <a:spcPts val="0"/>
              </a:spcAft>
              <a:buClr>
                <a:schemeClr val="dk1"/>
              </a:buClr>
              <a:buSzPts val="1300"/>
              <a:buChar char="–"/>
              <a:defRPr/>
            </a:lvl2pPr>
            <a:lvl3pPr indent="-311150" lvl="2" marL="1371600" rtl="0" algn="l">
              <a:lnSpc>
                <a:spcPct val="100000"/>
              </a:lnSpc>
              <a:spcBef>
                <a:spcPts val="300"/>
              </a:spcBef>
              <a:spcAft>
                <a:spcPts val="0"/>
              </a:spcAft>
              <a:buClr>
                <a:schemeClr val="dk1"/>
              </a:buClr>
              <a:buSzPts val="1300"/>
              <a:buChar char="•"/>
              <a:defRPr/>
            </a:lvl3pPr>
            <a:lvl4pPr indent="-311150" lvl="3" marL="1828800" rtl="0" algn="l">
              <a:lnSpc>
                <a:spcPct val="100000"/>
              </a:lnSpc>
              <a:spcBef>
                <a:spcPts val="300"/>
              </a:spcBef>
              <a:spcAft>
                <a:spcPts val="0"/>
              </a:spcAft>
              <a:buClr>
                <a:schemeClr val="dk1"/>
              </a:buClr>
              <a:buSzPts val="1300"/>
              <a:buChar char="–"/>
              <a:defRPr/>
            </a:lvl4pPr>
            <a:lvl5pPr indent="-311150" lvl="4" marL="2286000" rtl="0" algn="l">
              <a:lnSpc>
                <a:spcPct val="100000"/>
              </a:lnSpc>
              <a:spcBef>
                <a:spcPts val="300"/>
              </a:spcBef>
              <a:spcAft>
                <a:spcPts val="0"/>
              </a:spcAft>
              <a:buClr>
                <a:schemeClr val="dk1"/>
              </a:buClr>
              <a:buSzPts val="1300"/>
              <a:buChar char="»"/>
              <a:defRPr/>
            </a:lvl5pPr>
            <a:lvl6pPr indent="-311150" lvl="5" marL="2743200" rtl="0" algn="l">
              <a:lnSpc>
                <a:spcPct val="100000"/>
              </a:lnSpc>
              <a:spcBef>
                <a:spcPts val="300"/>
              </a:spcBef>
              <a:spcAft>
                <a:spcPts val="0"/>
              </a:spcAft>
              <a:buClr>
                <a:schemeClr val="dk1"/>
              </a:buClr>
              <a:buSzPts val="1300"/>
              <a:buChar char="»"/>
              <a:defRPr/>
            </a:lvl6pPr>
            <a:lvl7pPr indent="-311150" lvl="6" marL="3200400" rtl="0" algn="l">
              <a:lnSpc>
                <a:spcPct val="100000"/>
              </a:lnSpc>
              <a:spcBef>
                <a:spcPts val="300"/>
              </a:spcBef>
              <a:spcAft>
                <a:spcPts val="0"/>
              </a:spcAft>
              <a:buClr>
                <a:schemeClr val="dk1"/>
              </a:buClr>
              <a:buSzPts val="1300"/>
              <a:buChar char="»"/>
              <a:defRPr/>
            </a:lvl7pPr>
            <a:lvl8pPr indent="-311150" lvl="7" marL="3657600" rtl="0" algn="l">
              <a:lnSpc>
                <a:spcPct val="100000"/>
              </a:lnSpc>
              <a:spcBef>
                <a:spcPts val="300"/>
              </a:spcBef>
              <a:spcAft>
                <a:spcPts val="0"/>
              </a:spcAft>
              <a:buClr>
                <a:schemeClr val="dk1"/>
              </a:buClr>
              <a:buSzPts val="1300"/>
              <a:buChar char="»"/>
              <a:defRPr/>
            </a:lvl8pPr>
            <a:lvl9pPr indent="-311150" lvl="8" marL="4114800" rtl="0" algn="l">
              <a:lnSpc>
                <a:spcPct val="100000"/>
              </a:lnSpc>
              <a:spcBef>
                <a:spcPts val="300"/>
              </a:spcBef>
              <a:spcAft>
                <a:spcPts val="0"/>
              </a:spcAft>
              <a:buClr>
                <a:schemeClr val="dk1"/>
              </a:buClr>
              <a:buSzPts val="13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14"/>
          <p:cNvSpPr txBox="1"/>
          <p:nvPr>
            <p:ph type="title"/>
          </p:nvPr>
        </p:nvSpPr>
        <p:spPr>
          <a:xfrm>
            <a:off x="1645444" y="878417"/>
            <a:ext cx="29627400" cy="3657600"/>
          </a:xfrm>
          <a:prstGeom prst="rect">
            <a:avLst/>
          </a:prstGeom>
          <a:noFill/>
          <a:ln>
            <a:noFill/>
          </a:ln>
        </p:spPr>
        <p:txBody>
          <a:bodyPr anchorCtr="0" anchor="ctr" bIns="32925" lIns="65900" spcFirstLastPara="1" rIns="65900" wrap="square" tIns="32925">
            <a:noAutofit/>
          </a:bodyPr>
          <a:lstStyle>
            <a:lvl1pPr lvl="0" rtl="0" algn="ctr">
              <a:lnSpc>
                <a:spcPct val="100000"/>
              </a:lnSpc>
              <a:spcBef>
                <a:spcPts val="0"/>
              </a:spcBef>
              <a:spcAft>
                <a:spcPts val="0"/>
              </a:spcAft>
              <a:buSzPts val="1000"/>
              <a:buNone/>
              <a:defRPr/>
            </a:lvl1pPr>
            <a:lvl2pPr lvl="1" rtl="0" algn="ctr">
              <a:lnSpc>
                <a:spcPct val="100000"/>
              </a:lnSpc>
              <a:spcBef>
                <a:spcPts val="0"/>
              </a:spcBef>
              <a:spcAft>
                <a:spcPts val="0"/>
              </a:spcAft>
              <a:buSzPts val="1000"/>
              <a:buNone/>
              <a:defRPr/>
            </a:lvl2pPr>
            <a:lvl3pPr lvl="2" rtl="0" algn="ctr">
              <a:lnSpc>
                <a:spcPct val="100000"/>
              </a:lnSpc>
              <a:spcBef>
                <a:spcPts val="0"/>
              </a:spcBef>
              <a:spcAft>
                <a:spcPts val="0"/>
              </a:spcAft>
              <a:buSzPts val="1000"/>
              <a:buNone/>
              <a:defRPr/>
            </a:lvl3pPr>
            <a:lvl4pPr lvl="3" rtl="0" algn="ctr">
              <a:lnSpc>
                <a:spcPct val="100000"/>
              </a:lnSpc>
              <a:spcBef>
                <a:spcPts val="0"/>
              </a:spcBef>
              <a:spcAft>
                <a:spcPts val="0"/>
              </a:spcAft>
              <a:buSzPts val="1000"/>
              <a:buNone/>
              <a:defRPr/>
            </a:lvl4pPr>
            <a:lvl5pPr lvl="4" rtl="0" algn="ctr">
              <a:lnSpc>
                <a:spcPct val="100000"/>
              </a:lnSpc>
              <a:spcBef>
                <a:spcPts val="0"/>
              </a:spcBef>
              <a:spcAft>
                <a:spcPts val="0"/>
              </a:spcAft>
              <a:buSzPts val="1000"/>
              <a:buNone/>
              <a:defRPr/>
            </a:lvl5pPr>
            <a:lvl6pPr lvl="5" rtl="0" algn="ctr">
              <a:lnSpc>
                <a:spcPct val="100000"/>
              </a:lnSpc>
              <a:spcBef>
                <a:spcPts val="0"/>
              </a:spcBef>
              <a:spcAft>
                <a:spcPts val="0"/>
              </a:spcAft>
              <a:buSzPts val="1000"/>
              <a:buNone/>
              <a:defRPr/>
            </a:lvl6pPr>
            <a:lvl7pPr lvl="6" rtl="0" algn="ctr">
              <a:lnSpc>
                <a:spcPct val="100000"/>
              </a:lnSpc>
              <a:spcBef>
                <a:spcPts val="0"/>
              </a:spcBef>
              <a:spcAft>
                <a:spcPts val="0"/>
              </a:spcAft>
              <a:buSzPts val="1000"/>
              <a:buNone/>
              <a:defRPr/>
            </a:lvl7pPr>
            <a:lvl8pPr lvl="7" rtl="0" algn="ctr">
              <a:lnSpc>
                <a:spcPct val="100000"/>
              </a:lnSpc>
              <a:spcBef>
                <a:spcPts val="0"/>
              </a:spcBef>
              <a:spcAft>
                <a:spcPts val="0"/>
              </a:spcAft>
              <a:buSzPts val="1000"/>
              <a:buNone/>
              <a:defRPr/>
            </a:lvl8pPr>
            <a:lvl9pPr lvl="8" rtl="0" algn="ctr">
              <a:lnSpc>
                <a:spcPct val="100000"/>
              </a:lnSpc>
              <a:spcBef>
                <a:spcPts val="0"/>
              </a:spcBef>
              <a:spcAft>
                <a:spcPts val="0"/>
              </a:spcAft>
              <a:buSzPts val="1000"/>
              <a:buNone/>
              <a:defRPr/>
            </a:lvl9pPr>
          </a:lstStyle>
          <a:p/>
        </p:txBody>
      </p:sp>
      <p:sp>
        <p:nvSpPr>
          <p:cNvPr id="59" name="Google Shape;59;p14"/>
          <p:cNvSpPr txBox="1"/>
          <p:nvPr>
            <p:ph idx="1" type="body"/>
          </p:nvPr>
        </p:nvSpPr>
        <p:spPr>
          <a:xfrm>
            <a:off x="1645444" y="4912783"/>
            <a:ext cx="14544600" cy="2046900"/>
          </a:xfrm>
          <a:prstGeom prst="rect">
            <a:avLst/>
          </a:prstGeom>
          <a:noFill/>
          <a:ln>
            <a:noFill/>
          </a:ln>
        </p:spPr>
        <p:txBody>
          <a:bodyPr anchorCtr="0" anchor="b" bIns="329625" lIns="329625" spcFirstLastPara="1" rIns="329625" wrap="square" tIns="329625">
            <a:noAutofit/>
          </a:bodyPr>
          <a:lstStyle>
            <a:lvl1pPr indent="-228600" lvl="0" marL="457200" rtl="0" algn="l">
              <a:lnSpc>
                <a:spcPct val="100000"/>
              </a:lnSpc>
              <a:spcBef>
                <a:spcPts val="300"/>
              </a:spcBef>
              <a:spcAft>
                <a:spcPts val="0"/>
              </a:spcAft>
              <a:buClr>
                <a:schemeClr val="dk1"/>
              </a:buClr>
              <a:buSzPts val="1700"/>
              <a:buFont typeface="Arial"/>
              <a:buNone/>
              <a:defRPr b="1" sz="1700"/>
            </a:lvl1pPr>
            <a:lvl2pPr indent="-228600" lvl="1" marL="914400" rtl="0" algn="l">
              <a:lnSpc>
                <a:spcPct val="100000"/>
              </a:lnSpc>
              <a:spcBef>
                <a:spcPts val="300"/>
              </a:spcBef>
              <a:spcAft>
                <a:spcPts val="0"/>
              </a:spcAft>
              <a:buClr>
                <a:schemeClr val="dk1"/>
              </a:buClr>
              <a:buSzPts val="1400"/>
              <a:buFont typeface="Arial"/>
              <a:buNone/>
              <a:defRPr b="1" sz="1400"/>
            </a:lvl2pPr>
            <a:lvl3pPr indent="-228600" lvl="2" marL="1371600" rtl="0" algn="l">
              <a:lnSpc>
                <a:spcPct val="100000"/>
              </a:lnSpc>
              <a:spcBef>
                <a:spcPts val="300"/>
              </a:spcBef>
              <a:spcAft>
                <a:spcPts val="0"/>
              </a:spcAft>
              <a:buClr>
                <a:schemeClr val="dk1"/>
              </a:buClr>
              <a:buSzPts val="1300"/>
              <a:buFont typeface="Arial"/>
              <a:buNone/>
              <a:defRPr b="1" sz="1300"/>
            </a:lvl3pPr>
            <a:lvl4pPr indent="-228600" lvl="3" marL="1828800" rtl="0" algn="l">
              <a:lnSpc>
                <a:spcPct val="100000"/>
              </a:lnSpc>
              <a:spcBef>
                <a:spcPts val="200"/>
              </a:spcBef>
              <a:spcAft>
                <a:spcPts val="0"/>
              </a:spcAft>
              <a:buClr>
                <a:schemeClr val="dk1"/>
              </a:buClr>
              <a:buSzPts val="1200"/>
              <a:buFont typeface="Arial"/>
              <a:buNone/>
              <a:defRPr b="1" sz="1200"/>
            </a:lvl4pPr>
            <a:lvl5pPr indent="-228600" lvl="4" marL="2286000" rtl="0" algn="l">
              <a:lnSpc>
                <a:spcPct val="100000"/>
              </a:lnSpc>
              <a:spcBef>
                <a:spcPts val="200"/>
              </a:spcBef>
              <a:spcAft>
                <a:spcPts val="0"/>
              </a:spcAft>
              <a:buClr>
                <a:schemeClr val="dk1"/>
              </a:buClr>
              <a:buSzPts val="1200"/>
              <a:buFont typeface="Arial"/>
              <a:buNone/>
              <a:defRPr b="1" sz="1200"/>
            </a:lvl5pPr>
            <a:lvl6pPr indent="-228600" lvl="5" marL="2743200" rtl="0" algn="l">
              <a:lnSpc>
                <a:spcPct val="100000"/>
              </a:lnSpc>
              <a:spcBef>
                <a:spcPts val="200"/>
              </a:spcBef>
              <a:spcAft>
                <a:spcPts val="0"/>
              </a:spcAft>
              <a:buClr>
                <a:schemeClr val="dk1"/>
              </a:buClr>
              <a:buSzPts val="1200"/>
              <a:buFont typeface="Arial"/>
              <a:buNone/>
              <a:defRPr b="1" sz="1200"/>
            </a:lvl6pPr>
            <a:lvl7pPr indent="-228600" lvl="6" marL="3200400" rtl="0" algn="l">
              <a:lnSpc>
                <a:spcPct val="100000"/>
              </a:lnSpc>
              <a:spcBef>
                <a:spcPts val="200"/>
              </a:spcBef>
              <a:spcAft>
                <a:spcPts val="0"/>
              </a:spcAft>
              <a:buClr>
                <a:schemeClr val="dk1"/>
              </a:buClr>
              <a:buSzPts val="1200"/>
              <a:buFont typeface="Arial"/>
              <a:buNone/>
              <a:defRPr b="1" sz="1200"/>
            </a:lvl7pPr>
            <a:lvl8pPr indent="-228600" lvl="7" marL="3657600" rtl="0" algn="l">
              <a:lnSpc>
                <a:spcPct val="100000"/>
              </a:lnSpc>
              <a:spcBef>
                <a:spcPts val="200"/>
              </a:spcBef>
              <a:spcAft>
                <a:spcPts val="0"/>
              </a:spcAft>
              <a:buClr>
                <a:schemeClr val="dk1"/>
              </a:buClr>
              <a:buSzPts val="1200"/>
              <a:buFont typeface="Arial"/>
              <a:buNone/>
              <a:defRPr b="1" sz="1200"/>
            </a:lvl8pPr>
            <a:lvl9pPr indent="-228600" lvl="8" marL="4114800" rtl="0" algn="l">
              <a:lnSpc>
                <a:spcPct val="100000"/>
              </a:lnSpc>
              <a:spcBef>
                <a:spcPts val="200"/>
              </a:spcBef>
              <a:spcAft>
                <a:spcPts val="0"/>
              </a:spcAft>
              <a:buClr>
                <a:schemeClr val="dk1"/>
              </a:buClr>
              <a:buSzPts val="1200"/>
              <a:buFont typeface="Arial"/>
              <a:buNone/>
              <a:defRPr b="1" sz="1200"/>
            </a:lvl9pPr>
          </a:lstStyle>
          <a:p/>
        </p:txBody>
      </p:sp>
      <p:sp>
        <p:nvSpPr>
          <p:cNvPr id="60" name="Google Shape;60;p14"/>
          <p:cNvSpPr txBox="1"/>
          <p:nvPr>
            <p:ph idx="2" type="body"/>
          </p:nvPr>
        </p:nvSpPr>
        <p:spPr>
          <a:xfrm>
            <a:off x="1645444" y="6959600"/>
            <a:ext cx="14544600" cy="12643800"/>
          </a:xfrm>
          <a:prstGeom prst="rect">
            <a:avLst/>
          </a:prstGeom>
          <a:noFill/>
          <a:ln>
            <a:noFill/>
          </a:ln>
        </p:spPr>
        <p:txBody>
          <a:bodyPr anchorCtr="0" anchor="t" bIns="329625" lIns="329625" spcFirstLastPara="1" rIns="329625" wrap="square" tIns="329625">
            <a:noAutofit/>
          </a:bodyPr>
          <a:lstStyle>
            <a:lvl1pPr indent="-336550" lvl="0" marL="457200" rtl="0" algn="l">
              <a:lnSpc>
                <a:spcPct val="100000"/>
              </a:lnSpc>
              <a:spcBef>
                <a:spcPts val="300"/>
              </a:spcBef>
              <a:spcAft>
                <a:spcPts val="0"/>
              </a:spcAft>
              <a:buClr>
                <a:schemeClr val="dk1"/>
              </a:buClr>
              <a:buSzPts val="1700"/>
              <a:buFont typeface="Arial"/>
              <a:buChar char="•"/>
              <a:defRPr sz="1700"/>
            </a:lvl1pPr>
            <a:lvl2pPr indent="-317500" lvl="1" marL="914400" rtl="0" algn="l">
              <a:lnSpc>
                <a:spcPct val="100000"/>
              </a:lnSpc>
              <a:spcBef>
                <a:spcPts val="300"/>
              </a:spcBef>
              <a:spcAft>
                <a:spcPts val="0"/>
              </a:spcAft>
              <a:buClr>
                <a:schemeClr val="dk1"/>
              </a:buClr>
              <a:buSzPts val="1400"/>
              <a:buFont typeface="Arial"/>
              <a:buChar char="–"/>
              <a:defRPr sz="1400"/>
            </a:lvl2pPr>
            <a:lvl3pPr indent="-311150" lvl="2" marL="1371600" rtl="0" algn="l">
              <a:lnSpc>
                <a:spcPct val="100000"/>
              </a:lnSpc>
              <a:spcBef>
                <a:spcPts val="300"/>
              </a:spcBef>
              <a:spcAft>
                <a:spcPts val="0"/>
              </a:spcAft>
              <a:buClr>
                <a:schemeClr val="dk1"/>
              </a:buClr>
              <a:buSzPts val="1300"/>
              <a:buFont typeface="Arial"/>
              <a:buChar char="•"/>
              <a:defRPr sz="1300"/>
            </a:lvl3pPr>
            <a:lvl4pPr indent="-304800" lvl="3" marL="1828800" rtl="0" algn="l">
              <a:lnSpc>
                <a:spcPct val="100000"/>
              </a:lnSpc>
              <a:spcBef>
                <a:spcPts val="200"/>
              </a:spcBef>
              <a:spcAft>
                <a:spcPts val="0"/>
              </a:spcAft>
              <a:buClr>
                <a:schemeClr val="dk1"/>
              </a:buClr>
              <a:buSzPts val="1200"/>
              <a:buFont typeface="Arial"/>
              <a:buChar char="–"/>
              <a:defRPr sz="1200"/>
            </a:lvl4pPr>
            <a:lvl5pPr indent="-304800" lvl="4" marL="2286000" rtl="0" algn="l">
              <a:lnSpc>
                <a:spcPct val="100000"/>
              </a:lnSpc>
              <a:spcBef>
                <a:spcPts val="200"/>
              </a:spcBef>
              <a:spcAft>
                <a:spcPts val="0"/>
              </a:spcAft>
              <a:buClr>
                <a:schemeClr val="dk1"/>
              </a:buClr>
              <a:buSzPts val="1200"/>
              <a:buFont typeface="Arial"/>
              <a:buChar char="»"/>
              <a:defRPr sz="1200"/>
            </a:lvl5pPr>
            <a:lvl6pPr indent="-304800" lvl="5" marL="2743200" rtl="0" algn="l">
              <a:lnSpc>
                <a:spcPct val="100000"/>
              </a:lnSpc>
              <a:spcBef>
                <a:spcPts val="200"/>
              </a:spcBef>
              <a:spcAft>
                <a:spcPts val="0"/>
              </a:spcAft>
              <a:buClr>
                <a:schemeClr val="dk1"/>
              </a:buClr>
              <a:buSzPts val="1200"/>
              <a:buFont typeface="Arial"/>
              <a:buChar char="»"/>
              <a:defRPr sz="1200"/>
            </a:lvl6pPr>
            <a:lvl7pPr indent="-304800" lvl="6" marL="3200400" rtl="0" algn="l">
              <a:lnSpc>
                <a:spcPct val="100000"/>
              </a:lnSpc>
              <a:spcBef>
                <a:spcPts val="200"/>
              </a:spcBef>
              <a:spcAft>
                <a:spcPts val="0"/>
              </a:spcAft>
              <a:buClr>
                <a:schemeClr val="dk1"/>
              </a:buClr>
              <a:buSzPts val="1200"/>
              <a:buFont typeface="Arial"/>
              <a:buChar char="»"/>
              <a:defRPr sz="1200"/>
            </a:lvl7pPr>
            <a:lvl8pPr indent="-304800" lvl="7" marL="3657600" rtl="0" algn="l">
              <a:lnSpc>
                <a:spcPct val="100000"/>
              </a:lnSpc>
              <a:spcBef>
                <a:spcPts val="200"/>
              </a:spcBef>
              <a:spcAft>
                <a:spcPts val="0"/>
              </a:spcAft>
              <a:buClr>
                <a:schemeClr val="dk1"/>
              </a:buClr>
              <a:buSzPts val="1200"/>
              <a:buFont typeface="Arial"/>
              <a:buChar char="»"/>
              <a:defRPr sz="1200"/>
            </a:lvl8pPr>
            <a:lvl9pPr indent="-304800" lvl="8" marL="4114800" rtl="0" algn="l">
              <a:lnSpc>
                <a:spcPct val="100000"/>
              </a:lnSpc>
              <a:spcBef>
                <a:spcPts val="200"/>
              </a:spcBef>
              <a:spcAft>
                <a:spcPts val="0"/>
              </a:spcAft>
              <a:buClr>
                <a:schemeClr val="dk1"/>
              </a:buClr>
              <a:buSzPts val="1200"/>
              <a:buFont typeface="Arial"/>
              <a:buChar char="»"/>
              <a:defRPr sz="1200"/>
            </a:lvl9pPr>
          </a:lstStyle>
          <a:p/>
        </p:txBody>
      </p:sp>
      <p:sp>
        <p:nvSpPr>
          <p:cNvPr id="61" name="Google Shape;61;p14"/>
          <p:cNvSpPr txBox="1"/>
          <p:nvPr>
            <p:ph idx="3" type="body"/>
          </p:nvPr>
        </p:nvSpPr>
        <p:spPr>
          <a:xfrm>
            <a:off x="16722328" y="4912783"/>
            <a:ext cx="14550600" cy="2046900"/>
          </a:xfrm>
          <a:prstGeom prst="rect">
            <a:avLst/>
          </a:prstGeom>
          <a:noFill/>
          <a:ln>
            <a:noFill/>
          </a:ln>
        </p:spPr>
        <p:txBody>
          <a:bodyPr anchorCtr="0" anchor="b" bIns="329625" lIns="329625" spcFirstLastPara="1" rIns="329625" wrap="square" tIns="329625">
            <a:noAutofit/>
          </a:bodyPr>
          <a:lstStyle>
            <a:lvl1pPr indent="-228600" lvl="0" marL="457200" rtl="0" algn="l">
              <a:lnSpc>
                <a:spcPct val="100000"/>
              </a:lnSpc>
              <a:spcBef>
                <a:spcPts val="300"/>
              </a:spcBef>
              <a:spcAft>
                <a:spcPts val="0"/>
              </a:spcAft>
              <a:buClr>
                <a:schemeClr val="dk1"/>
              </a:buClr>
              <a:buSzPts val="1700"/>
              <a:buFont typeface="Arial"/>
              <a:buNone/>
              <a:defRPr b="1" sz="1700"/>
            </a:lvl1pPr>
            <a:lvl2pPr indent="-228600" lvl="1" marL="914400" rtl="0" algn="l">
              <a:lnSpc>
                <a:spcPct val="100000"/>
              </a:lnSpc>
              <a:spcBef>
                <a:spcPts val="300"/>
              </a:spcBef>
              <a:spcAft>
                <a:spcPts val="0"/>
              </a:spcAft>
              <a:buClr>
                <a:schemeClr val="dk1"/>
              </a:buClr>
              <a:buSzPts val="1400"/>
              <a:buFont typeface="Arial"/>
              <a:buNone/>
              <a:defRPr b="1" sz="1400"/>
            </a:lvl2pPr>
            <a:lvl3pPr indent="-228600" lvl="2" marL="1371600" rtl="0" algn="l">
              <a:lnSpc>
                <a:spcPct val="100000"/>
              </a:lnSpc>
              <a:spcBef>
                <a:spcPts val="300"/>
              </a:spcBef>
              <a:spcAft>
                <a:spcPts val="0"/>
              </a:spcAft>
              <a:buClr>
                <a:schemeClr val="dk1"/>
              </a:buClr>
              <a:buSzPts val="1300"/>
              <a:buFont typeface="Arial"/>
              <a:buNone/>
              <a:defRPr b="1" sz="1300"/>
            </a:lvl3pPr>
            <a:lvl4pPr indent="-228600" lvl="3" marL="1828800" rtl="0" algn="l">
              <a:lnSpc>
                <a:spcPct val="100000"/>
              </a:lnSpc>
              <a:spcBef>
                <a:spcPts val="200"/>
              </a:spcBef>
              <a:spcAft>
                <a:spcPts val="0"/>
              </a:spcAft>
              <a:buClr>
                <a:schemeClr val="dk1"/>
              </a:buClr>
              <a:buSzPts val="1200"/>
              <a:buFont typeface="Arial"/>
              <a:buNone/>
              <a:defRPr b="1" sz="1200"/>
            </a:lvl4pPr>
            <a:lvl5pPr indent="-228600" lvl="4" marL="2286000" rtl="0" algn="l">
              <a:lnSpc>
                <a:spcPct val="100000"/>
              </a:lnSpc>
              <a:spcBef>
                <a:spcPts val="200"/>
              </a:spcBef>
              <a:spcAft>
                <a:spcPts val="0"/>
              </a:spcAft>
              <a:buClr>
                <a:schemeClr val="dk1"/>
              </a:buClr>
              <a:buSzPts val="1200"/>
              <a:buFont typeface="Arial"/>
              <a:buNone/>
              <a:defRPr b="1" sz="1200"/>
            </a:lvl5pPr>
            <a:lvl6pPr indent="-228600" lvl="5" marL="2743200" rtl="0" algn="l">
              <a:lnSpc>
                <a:spcPct val="100000"/>
              </a:lnSpc>
              <a:spcBef>
                <a:spcPts val="200"/>
              </a:spcBef>
              <a:spcAft>
                <a:spcPts val="0"/>
              </a:spcAft>
              <a:buClr>
                <a:schemeClr val="dk1"/>
              </a:buClr>
              <a:buSzPts val="1200"/>
              <a:buFont typeface="Arial"/>
              <a:buNone/>
              <a:defRPr b="1" sz="1200"/>
            </a:lvl6pPr>
            <a:lvl7pPr indent="-228600" lvl="6" marL="3200400" rtl="0" algn="l">
              <a:lnSpc>
                <a:spcPct val="100000"/>
              </a:lnSpc>
              <a:spcBef>
                <a:spcPts val="200"/>
              </a:spcBef>
              <a:spcAft>
                <a:spcPts val="0"/>
              </a:spcAft>
              <a:buClr>
                <a:schemeClr val="dk1"/>
              </a:buClr>
              <a:buSzPts val="1200"/>
              <a:buFont typeface="Arial"/>
              <a:buNone/>
              <a:defRPr b="1" sz="1200"/>
            </a:lvl7pPr>
            <a:lvl8pPr indent="-228600" lvl="7" marL="3657600" rtl="0" algn="l">
              <a:lnSpc>
                <a:spcPct val="100000"/>
              </a:lnSpc>
              <a:spcBef>
                <a:spcPts val="200"/>
              </a:spcBef>
              <a:spcAft>
                <a:spcPts val="0"/>
              </a:spcAft>
              <a:buClr>
                <a:schemeClr val="dk1"/>
              </a:buClr>
              <a:buSzPts val="1200"/>
              <a:buFont typeface="Arial"/>
              <a:buNone/>
              <a:defRPr b="1" sz="1200"/>
            </a:lvl8pPr>
            <a:lvl9pPr indent="-228600" lvl="8" marL="4114800" rtl="0" algn="l">
              <a:lnSpc>
                <a:spcPct val="100000"/>
              </a:lnSpc>
              <a:spcBef>
                <a:spcPts val="200"/>
              </a:spcBef>
              <a:spcAft>
                <a:spcPts val="0"/>
              </a:spcAft>
              <a:buClr>
                <a:schemeClr val="dk1"/>
              </a:buClr>
              <a:buSzPts val="1200"/>
              <a:buFont typeface="Arial"/>
              <a:buNone/>
              <a:defRPr b="1" sz="1200"/>
            </a:lvl9pPr>
          </a:lstStyle>
          <a:p/>
        </p:txBody>
      </p:sp>
      <p:sp>
        <p:nvSpPr>
          <p:cNvPr id="62" name="Google Shape;62;p14"/>
          <p:cNvSpPr txBox="1"/>
          <p:nvPr>
            <p:ph idx="4" type="body"/>
          </p:nvPr>
        </p:nvSpPr>
        <p:spPr>
          <a:xfrm>
            <a:off x="16722328" y="6959600"/>
            <a:ext cx="14550600" cy="12643800"/>
          </a:xfrm>
          <a:prstGeom prst="rect">
            <a:avLst/>
          </a:prstGeom>
          <a:noFill/>
          <a:ln>
            <a:noFill/>
          </a:ln>
        </p:spPr>
        <p:txBody>
          <a:bodyPr anchorCtr="0" anchor="t" bIns="329625" lIns="329625" spcFirstLastPara="1" rIns="329625" wrap="square" tIns="329625">
            <a:noAutofit/>
          </a:bodyPr>
          <a:lstStyle>
            <a:lvl1pPr indent="-336550" lvl="0" marL="457200" rtl="0" algn="l">
              <a:lnSpc>
                <a:spcPct val="100000"/>
              </a:lnSpc>
              <a:spcBef>
                <a:spcPts val="300"/>
              </a:spcBef>
              <a:spcAft>
                <a:spcPts val="0"/>
              </a:spcAft>
              <a:buClr>
                <a:schemeClr val="dk1"/>
              </a:buClr>
              <a:buSzPts val="1700"/>
              <a:buFont typeface="Arial"/>
              <a:buChar char="•"/>
              <a:defRPr sz="1700"/>
            </a:lvl1pPr>
            <a:lvl2pPr indent="-317500" lvl="1" marL="914400" rtl="0" algn="l">
              <a:lnSpc>
                <a:spcPct val="100000"/>
              </a:lnSpc>
              <a:spcBef>
                <a:spcPts val="300"/>
              </a:spcBef>
              <a:spcAft>
                <a:spcPts val="0"/>
              </a:spcAft>
              <a:buClr>
                <a:schemeClr val="dk1"/>
              </a:buClr>
              <a:buSzPts val="1400"/>
              <a:buFont typeface="Arial"/>
              <a:buChar char="–"/>
              <a:defRPr sz="1400"/>
            </a:lvl2pPr>
            <a:lvl3pPr indent="-311150" lvl="2" marL="1371600" rtl="0" algn="l">
              <a:lnSpc>
                <a:spcPct val="100000"/>
              </a:lnSpc>
              <a:spcBef>
                <a:spcPts val="300"/>
              </a:spcBef>
              <a:spcAft>
                <a:spcPts val="0"/>
              </a:spcAft>
              <a:buClr>
                <a:schemeClr val="dk1"/>
              </a:buClr>
              <a:buSzPts val="1300"/>
              <a:buFont typeface="Arial"/>
              <a:buChar char="•"/>
              <a:defRPr sz="1300"/>
            </a:lvl3pPr>
            <a:lvl4pPr indent="-304800" lvl="3" marL="1828800" rtl="0" algn="l">
              <a:lnSpc>
                <a:spcPct val="100000"/>
              </a:lnSpc>
              <a:spcBef>
                <a:spcPts val="200"/>
              </a:spcBef>
              <a:spcAft>
                <a:spcPts val="0"/>
              </a:spcAft>
              <a:buClr>
                <a:schemeClr val="dk1"/>
              </a:buClr>
              <a:buSzPts val="1200"/>
              <a:buFont typeface="Arial"/>
              <a:buChar char="–"/>
              <a:defRPr sz="1200"/>
            </a:lvl4pPr>
            <a:lvl5pPr indent="-304800" lvl="4" marL="2286000" rtl="0" algn="l">
              <a:lnSpc>
                <a:spcPct val="100000"/>
              </a:lnSpc>
              <a:spcBef>
                <a:spcPts val="200"/>
              </a:spcBef>
              <a:spcAft>
                <a:spcPts val="0"/>
              </a:spcAft>
              <a:buClr>
                <a:schemeClr val="dk1"/>
              </a:buClr>
              <a:buSzPts val="1200"/>
              <a:buFont typeface="Arial"/>
              <a:buChar char="»"/>
              <a:defRPr sz="1200"/>
            </a:lvl5pPr>
            <a:lvl6pPr indent="-304800" lvl="5" marL="2743200" rtl="0" algn="l">
              <a:lnSpc>
                <a:spcPct val="100000"/>
              </a:lnSpc>
              <a:spcBef>
                <a:spcPts val="200"/>
              </a:spcBef>
              <a:spcAft>
                <a:spcPts val="0"/>
              </a:spcAft>
              <a:buClr>
                <a:schemeClr val="dk1"/>
              </a:buClr>
              <a:buSzPts val="1200"/>
              <a:buFont typeface="Arial"/>
              <a:buChar char="»"/>
              <a:defRPr sz="1200"/>
            </a:lvl6pPr>
            <a:lvl7pPr indent="-304800" lvl="6" marL="3200400" rtl="0" algn="l">
              <a:lnSpc>
                <a:spcPct val="100000"/>
              </a:lnSpc>
              <a:spcBef>
                <a:spcPts val="200"/>
              </a:spcBef>
              <a:spcAft>
                <a:spcPts val="0"/>
              </a:spcAft>
              <a:buClr>
                <a:schemeClr val="dk1"/>
              </a:buClr>
              <a:buSzPts val="1200"/>
              <a:buFont typeface="Arial"/>
              <a:buChar char="»"/>
              <a:defRPr sz="1200"/>
            </a:lvl7pPr>
            <a:lvl8pPr indent="-304800" lvl="7" marL="3657600" rtl="0" algn="l">
              <a:lnSpc>
                <a:spcPct val="100000"/>
              </a:lnSpc>
              <a:spcBef>
                <a:spcPts val="200"/>
              </a:spcBef>
              <a:spcAft>
                <a:spcPts val="0"/>
              </a:spcAft>
              <a:buClr>
                <a:schemeClr val="dk1"/>
              </a:buClr>
              <a:buSzPts val="1200"/>
              <a:buFont typeface="Arial"/>
              <a:buChar char="»"/>
              <a:defRPr sz="1200"/>
            </a:lvl8pPr>
            <a:lvl9pPr indent="-304800" lvl="8" marL="4114800" rtl="0" algn="l">
              <a:lnSpc>
                <a:spcPct val="100000"/>
              </a:lnSpc>
              <a:spcBef>
                <a:spcPts val="200"/>
              </a:spcBef>
              <a:spcAft>
                <a:spcPts val="0"/>
              </a:spcAft>
              <a:buClr>
                <a:schemeClr val="dk1"/>
              </a:buClr>
              <a:buSzPts val="1200"/>
              <a:buFont typeface="Arial"/>
              <a:buChar char="»"/>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1122120" y="9176960"/>
            <a:ext cx="30674100" cy="3591600"/>
          </a:xfrm>
          <a:prstGeom prst="rect">
            <a:avLst/>
          </a:prstGeom>
        </p:spPr>
        <p:txBody>
          <a:bodyPr anchorCtr="0" anchor="ctr" bIns="349450" lIns="349450" spcFirstLastPara="1" rIns="349450" wrap="square" tIns="349450">
            <a:noAutofit/>
          </a:bodyPr>
          <a:lstStyle>
            <a:lvl1pPr lvl="0" algn="ctr">
              <a:spcBef>
                <a:spcPts val="0"/>
              </a:spcBef>
              <a:spcAft>
                <a:spcPts val="0"/>
              </a:spcAft>
              <a:buSzPts val="13800"/>
              <a:buNone/>
              <a:defRPr sz="13800"/>
            </a:lvl1pPr>
            <a:lvl2pPr lvl="1" algn="ctr">
              <a:spcBef>
                <a:spcPts val="0"/>
              </a:spcBef>
              <a:spcAft>
                <a:spcPts val="0"/>
              </a:spcAft>
              <a:buSzPts val="13800"/>
              <a:buNone/>
              <a:defRPr sz="13800"/>
            </a:lvl2pPr>
            <a:lvl3pPr lvl="2" algn="ctr">
              <a:spcBef>
                <a:spcPts val="0"/>
              </a:spcBef>
              <a:spcAft>
                <a:spcPts val="0"/>
              </a:spcAft>
              <a:buSzPts val="13800"/>
              <a:buNone/>
              <a:defRPr sz="13800"/>
            </a:lvl3pPr>
            <a:lvl4pPr lvl="3" algn="ctr">
              <a:spcBef>
                <a:spcPts val="0"/>
              </a:spcBef>
              <a:spcAft>
                <a:spcPts val="0"/>
              </a:spcAft>
              <a:buSzPts val="13800"/>
              <a:buNone/>
              <a:defRPr sz="13800"/>
            </a:lvl4pPr>
            <a:lvl5pPr lvl="4" algn="ctr">
              <a:spcBef>
                <a:spcPts val="0"/>
              </a:spcBef>
              <a:spcAft>
                <a:spcPts val="0"/>
              </a:spcAft>
              <a:buSzPts val="13800"/>
              <a:buNone/>
              <a:defRPr sz="13800"/>
            </a:lvl5pPr>
            <a:lvl6pPr lvl="5" algn="ctr">
              <a:spcBef>
                <a:spcPts val="0"/>
              </a:spcBef>
              <a:spcAft>
                <a:spcPts val="0"/>
              </a:spcAft>
              <a:buSzPts val="13800"/>
              <a:buNone/>
              <a:defRPr sz="13800"/>
            </a:lvl6pPr>
            <a:lvl7pPr lvl="6" algn="ctr">
              <a:spcBef>
                <a:spcPts val="0"/>
              </a:spcBef>
              <a:spcAft>
                <a:spcPts val="0"/>
              </a:spcAft>
              <a:buSzPts val="13800"/>
              <a:buNone/>
              <a:defRPr sz="13800"/>
            </a:lvl7pPr>
            <a:lvl8pPr lvl="7" algn="ctr">
              <a:spcBef>
                <a:spcPts val="0"/>
              </a:spcBef>
              <a:spcAft>
                <a:spcPts val="0"/>
              </a:spcAft>
              <a:buSzPts val="13800"/>
              <a:buNone/>
              <a:defRPr sz="13800"/>
            </a:lvl8pPr>
            <a:lvl9pPr lvl="8" algn="ctr">
              <a:spcBef>
                <a:spcPts val="0"/>
              </a:spcBef>
              <a:spcAft>
                <a:spcPts val="0"/>
              </a:spcAft>
              <a:buSzPts val="13800"/>
              <a:buNone/>
              <a:defRPr sz="13800"/>
            </a:lvl9pPr>
          </a:lstStyle>
          <a:p/>
        </p:txBody>
      </p:sp>
      <p:sp>
        <p:nvSpPr>
          <p:cNvPr id="19" name="Google Shape;19;p3"/>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1122120" y="1898773"/>
            <a:ext cx="30674100" cy="2443500"/>
          </a:xfrm>
          <a:prstGeom prst="rect">
            <a:avLst/>
          </a:prstGeom>
        </p:spPr>
        <p:txBody>
          <a:bodyPr anchorCtr="0" anchor="t" bIns="349450" lIns="349450" spcFirstLastPara="1" rIns="349450" wrap="square" tIns="349450">
            <a:no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p:txBody>
      </p:sp>
      <p:sp>
        <p:nvSpPr>
          <p:cNvPr id="22" name="Google Shape;22;p4"/>
          <p:cNvSpPr txBox="1"/>
          <p:nvPr>
            <p:ph idx="1" type="body"/>
          </p:nvPr>
        </p:nvSpPr>
        <p:spPr>
          <a:xfrm>
            <a:off x="1122120" y="4917227"/>
            <a:ext cx="30674100" cy="14576700"/>
          </a:xfrm>
          <a:prstGeom prst="rect">
            <a:avLst/>
          </a:prstGeom>
        </p:spPr>
        <p:txBody>
          <a:bodyPr anchorCtr="0" anchor="t" bIns="349450" lIns="349450" spcFirstLastPara="1" rIns="349450" wrap="square" tIns="349450">
            <a:noAutofit/>
          </a:bodyPr>
          <a:lstStyle>
            <a:lvl1pPr indent="-666750" lvl="0" marL="457200">
              <a:spcBef>
                <a:spcPts val="0"/>
              </a:spcBef>
              <a:spcAft>
                <a:spcPts val="0"/>
              </a:spcAft>
              <a:buSzPts val="6900"/>
              <a:buChar char="●"/>
              <a:defRPr/>
            </a:lvl1pPr>
            <a:lvl2pPr indent="-571500" lvl="1" marL="914400">
              <a:spcBef>
                <a:spcPts val="6100"/>
              </a:spcBef>
              <a:spcAft>
                <a:spcPts val="0"/>
              </a:spcAft>
              <a:buSzPts val="5400"/>
              <a:buChar char="○"/>
              <a:defRPr/>
            </a:lvl2pPr>
            <a:lvl3pPr indent="-571500" lvl="2" marL="1371600">
              <a:spcBef>
                <a:spcPts val="6100"/>
              </a:spcBef>
              <a:spcAft>
                <a:spcPts val="0"/>
              </a:spcAft>
              <a:buSzPts val="5400"/>
              <a:buChar char="■"/>
              <a:defRPr/>
            </a:lvl3pPr>
            <a:lvl4pPr indent="-571500" lvl="3" marL="1828800">
              <a:spcBef>
                <a:spcPts val="6100"/>
              </a:spcBef>
              <a:spcAft>
                <a:spcPts val="0"/>
              </a:spcAft>
              <a:buSzPts val="5400"/>
              <a:buChar char="●"/>
              <a:defRPr/>
            </a:lvl4pPr>
            <a:lvl5pPr indent="-571500" lvl="4" marL="2286000">
              <a:spcBef>
                <a:spcPts val="6100"/>
              </a:spcBef>
              <a:spcAft>
                <a:spcPts val="0"/>
              </a:spcAft>
              <a:buSzPts val="5400"/>
              <a:buChar char="○"/>
              <a:defRPr/>
            </a:lvl5pPr>
            <a:lvl6pPr indent="-571500" lvl="5" marL="2743200">
              <a:spcBef>
                <a:spcPts val="6100"/>
              </a:spcBef>
              <a:spcAft>
                <a:spcPts val="0"/>
              </a:spcAft>
              <a:buSzPts val="5400"/>
              <a:buChar char="■"/>
              <a:defRPr/>
            </a:lvl6pPr>
            <a:lvl7pPr indent="-571500" lvl="6" marL="3200400">
              <a:spcBef>
                <a:spcPts val="6100"/>
              </a:spcBef>
              <a:spcAft>
                <a:spcPts val="0"/>
              </a:spcAft>
              <a:buSzPts val="5400"/>
              <a:buChar char="●"/>
              <a:defRPr/>
            </a:lvl7pPr>
            <a:lvl8pPr indent="-571500" lvl="7" marL="3657600">
              <a:spcBef>
                <a:spcPts val="6100"/>
              </a:spcBef>
              <a:spcAft>
                <a:spcPts val="0"/>
              </a:spcAft>
              <a:buSzPts val="5400"/>
              <a:buChar char="○"/>
              <a:defRPr/>
            </a:lvl8pPr>
            <a:lvl9pPr indent="-571500" lvl="8" marL="4114800">
              <a:spcBef>
                <a:spcPts val="6100"/>
              </a:spcBef>
              <a:spcAft>
                <a:spcPts val="6100"/>
              </a:spcAft>
              <a:buSzPts val="5400"/>
              <a:buChar char="■"/>
              <a:defRPr/>
            </a:lvl9pPr>
          </a:lstStyle>
          <a:p/>
        </p:txBody>
      </p:sp>
      <p:sp>
        <p:nvSpPr>
          <p:cNvPr id="23" name="Google Shape;23;p4"/>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1122120" y="1898773"/>
            <a:ext cx="30674100" cy="2443500"/>
          </a:xfrm>
          <a:prstGeom prst="rect">
            <a:avLst/>
          </a:prstGeom>
        </p:spPr>
        <p:txBody>
          <a:bodyPr anchorCtr="0" anchor="t" bIns="349450" lIns="349450" spcFirstLastPara="1" rIns="349450" wrap="square" tIns="349450">
            <a:no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p:txBody>
      </p:sp>
      <p:sp>
        <p:nvSpPr>
          <p:cNvPr id="26" name="Google Shape;26;p5"/>
          <p:cNvSpPr txBox="1"/>
          <p:nvPr>
            <p:ph idx="1" type="body"/>
          </p:nvPr>
        </p:nvSpPr>
        <p:spPr>
          <a:xfrm>
            <a:off x="1122120" y="4917227"/>
            <a:ext cx="14399700" cy="14576700"/>
          </a:xfrm>
          <a:prstGeom prst="rect">
            <a:avLst/>
          </a:prstGeom>
        </p:spPr>
        <p:txBody>
          <a:bodyPr anchorCtr="0" anchor="t" bIns="349450" lIns="349450" spcFirstLastPara="1" rIns="349450" wrap="square" tIns="349450">
            <a:noAutofit/>
          </a:bodyPr>
          <a:lstStyle>
            <a:lvl1pPr indent="-571500" lvl="0" marL="457200">
              <a:spcBef>
                <a:spcPts val="0"/>
              </a:spcBef>
              <a:spcAft>
                <a:spcPts val="0"/>
              </a:spcAft>
              <a:buSzPts val="5400"/>
              <a:buChar char="●"/>
              <a:defRPr sz="5400"/>
            </a:lvl1pPr>
            <a:lvl2pPr indent="-520700" lvl="1" marL="914400">
              <a:spcBef>
                <a:spcPts val="6100"/>
              </a:spcBef>
              <a:spcAft>
                <a:spcPts val="0"/>
              </a:spcAft>
              <a:buSzPts val="4600"/>
              <a:buChar char="○"/>
              <a:defRPr sz="4600"/>
            </a:lvl2pPr>
            <a:lvl3pPr indent="-520700" lvl="2" marL="1371600">
              <a:spcBef>
                <a:spcPts val="6100"/>
              </a:spcBef>
              <a:spcAft>
                <a:spcPts val="0"/>
              </a:spcAft>
              <a:buSzPts val="4600"/>
              <a:buChar char="■"/>
              <a:defRPr sz="4600"/>
            </a:lvl3pPr>
            <a:lvl4pPr indent="-520700" lvl="3" marL="1828800">
              <a:spcBef>
                <a:spcPts val="6100"/>
              </a:spcBef>
              <a:spcAft>
                <a:spcPts val="0"/>
              </a:spcAft>
              <a:buSzPts val="4600"/>
              <a:buChar char="●"/>
              <a:defRPr sz="4600"/>
            </a:lvl4pPr>
            <a:lvl5pPr indent="-520700" lvl="4" marL="2286000">
              <a:spcBef>
                <a:spcPts val="6100"/>
              </a:spcBef>
              <a:spcAft>
                <a:spcPts val="0"/>
              </a:spcAft>
              <a:buSzPts val="4600"/>
              <a:buChar char="○"/>
              <a:defRPr sz="4600"/>
            </a:lvl5pPr>
            <a:lvl6pPr indent="-520700" lvl="5" marL="2743200">
              <a:spcBef>
                <a:spcPts val="6100"/>
              </a:spcBef>
              <a:spcAft>
                <a:spcPts val="0"/>
              </a:spcAft>
              <a:buSzPts val="4600"/>
              <a:buChar char="■"/>
              <a:defRPr sz="4600"/>
            </a:lvl6pPr>
            <a:lvl7pPr indent="-520700" lvl="6" marL="3200400">
              <a:spcBef>
                <a:spcPts val="6100"/>
              </a:spcBef>
              <a:spcAft>
                <a:spcPts val="0"/>
              </a:spcAft>
              <a:buSzPts val="4600"/>
              <a:buChar char="●"/>
              <a:defRPr sz="4600"/>
            </a:lvl7pPr>
            <a:lvl8pPr indent="-520700" lvl="7" marL="3657600">
              <a:spcBef>
                <a:spcPts val="6100"/>
              </a:spcBef>
              <a:spcAft>
                <a:spcPts val="0"/>
              </a:spcAft>
              <a:buSzPts val="4600"/>
              <a:buChar char="○"/>
              <a:defRPr sz="4600"/>
            </a:lvl8pPr>
            <a:lvl9pPr indent="-520700" lvl="8" marL="4114800">
              <a:spcBef>
                <a:spcPts val="6100"/>
              </a:spcBef>
              <a:spcAft>
                <a:spcPts val="6100"/>
              </a:spcAft>
              <a:buSzPts val="4600"/>
              <a:buChar char="■"/>
              <a:defRPr sz="4600"/>
            </a:lvl9pPr>
          </a:lstStyle>
          <a:p/>
        </p:txBody>
      </p:sp>
      <p:sp>
        <p:nvSpPr>
          <p:cNvPr id="27" name="Google Shape;27;p5"/>
          <p:cNvSpPr txBox="1"/>
          <p:nvPr>
            <p:ph idx="2" type="body"/>
          </p:nvPr>
        </p:nvSpPr>
        <p:spPr>
          <a:xfrm>
            <a:off x="17396640" y="4917227"/>
            <a:ext cx="14399700" cy="14576700"/>
          </a:xfrm>
          <a:prstGeom prst="rect">
            <a:avLst/>
          </a:prstGeom>
        </p:spPr>
        <p:txBody>
          <a:bodyPr anchorCtr="0" anchor="t" bIns="349450" lIns="349450" spcFirstLastPara="1" rIns="349450" wrap="square" tIns="349450">
            <a:noAutofit/>
          </a:bodyPr>
          <a:lstStyle>
            <a:lvl1pPr indent="-571500" lvl="0" marL="457200">
              <a:spcBef>
                <a:spcPts val="0"/>
              </a:spcBef>
              <a:spcAft>
                <a:spcPts val="0"/>
              </a:spcAft>
              <a:buSzPts val="5400"/>
              <a:buChar char="●"/>
              <a:defRPr sz="5400"/>
            </a:lvl1pPr>
            <a:lvl2pPr indent="-520700" lvl="1" marL="914400">
              <a:spcBef>
                <a:spcPts val="6100"/>
              </a:spcBef>
              <a:spcAft>
                <a:spcPts val="0"/>
              </a:spcAft>
              <a:buSzPts val="4600"/>
              <a:buChar char="○"/>
              <a:defRPr sz="4600"/>
            </a:lvl2pPr>
            <a:lvl3pPr indent="-520700" lvl="2" marL="1371600">
              <a:spcBef>
                <a:spcPts val="6100"/>
              </a:spcBef>
              <a:spcAft>
                <a:spcPts val="0"/>
              </a:spcAft>
              <a:buSzPts val="4600"/>
              <a:buChar char="■"/>
              <a:defRPr sz="4600"/>
            </a:lvl3pPr>
            <a:lvl4pPr indent="-520700" lvl="3" marL="1828800">
              <a:spcBef>
                <a:spcPts val="6100"/>
              </a:spcBef>
              <a:spcAft>
                <a:spcPts val="0"/>
              </a:spcAft>
              <a:buSzPts val="4600"/>
              <a:buChar char="●"/>
              <a:defRPr sz="4600"/>
            </a:lvl4pPr>
            <a:lvl5pPr indent="-520700" lvl="4" marL="2286000">
              <a:spcBef>
                <a:spcPts val="6100"/>
              </a:spcBef>
              <a:spcAft>
                <a:spcPts val="0"/>
              </a:spcAft>
              <a:buSzPts val="4600"/>
              <a:buChar char="○"/>
              <a:defRPr sz="4600"/>
            </a:lvl5pPr>
            <a:lvl6pPr indent="-520700" lvl="5" marL="2743200">
              <a:spcBef>
                <a:spcPts val="6100"/>
              </a:spcBef>
              <a:spcAft>
                <a:spcPts val="0"/>
              </a:spcAft>
              <a:buSzPts val="4600"/>
              <a:buChar char="■"/>
              <a:defRPr sz="4600"/>
            </a:lvl6pPr>
            <a:lvl7pPr indent="-520700" lvl="6" marL="3200400">
              <a:spcBef>
                <a:spcPts val="6100"/>
              </a:spcBef>
              <a:spcAft>
                <a:spcPts val="0"/>
              </a:spcAft>
              <a:buSzPts val="4600"/>
              <a:buChar char="●"/>
              <a:defRPr sz="4600"/>
            </a:lvl7pPr>
            <a:lvl8pPr indent="-520700" lvl="7" marL="3657600">
              <a:spcBef>
                <a:spcPts val="6100"/>
              </a:spcBef>
              <a:spcAft>
                <a:spcPts val="0"/>
              </a:spcAft>
              <a:buSzPts val="4600"/>
              <a:buChar char="○"/>
              <a:defRPr sz="4600"/>
            </a:lvl8pPr>
            <a:lvl9pPr indent="-520700" lvl="8" marL="4114800">
              <a:spcBef>
                <a:spcPts val="6100"/>
              </a:spcBef>
              <a:spcAft>
                <a:spcPts val="6100"/>
              </a:spcAft>
              <a:buSzPts val="4600"/>
              <a:buChar char="■"/>
              <a:defRPr sz="4600"/>
            </a:lvl9pPr>
          </a:lstStyle>
          <a:p/>
        </p:txBody>
      </p:sp>
      <p:sp>
        <p:nvSpPr>
          <p:cNvPr id="28" name="Google Shape;28;p5"/>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1122120" y="1898773"/>
            <a:ext cx="30674100" cy="2443500"/>
          </a:xfrm>
          <a:prstGeom prst="rect">
            <a:avLst/>
          </a:prstGeom>
        </p:spPr>
        <p:txBody>
          <a:bodyPr anchorCtr="0" anchor="t" bIns="349450" lIns="349450" spcFirstLastPara="1" rIns="349450" wrap="square" tIns="349450">
            <a:no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p:txBody>
      </p:sp>
      <p:sp>
        <p:nvSpPr>
          <p:cNvPr id="31" name="Google Shape;31;p6"/>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1122120" y="2370560"/>
            <a:ext cx="10108800" cy="3224400"/>
          </a:xfrm>
          <a:prstGeom prst="rect">
            <a:avLst/>
          </a:prstGeom>
        </p:spPr>
        <p:txBody>
          <a:bodyPr anchorCtr="0" anchor="b" bIns="349450" lIns="349450" spcFirstLastPara="1" rIns="349450" wrap="square" tIns="349450">
            <a:noAutofit/>
          </a:bodyPr>
          <a:lstStyle>
            <a:lvl1pPr lvl="0">
              <a:spcBef>
                <a:spcPts val="0"/>
              </a:spcBef>
              <a:spcAft>
                <a:spcPts val="0"/>
              </a:spcAft>
              <a:buSzPts val="9200"/>
              <a:buNone/>
              <a:defRPr sz="9200"/>
            </a:lvl1pPr>
            <a:lvl2pPr lvl="1">
              <a:spcBef>
                <a:spcPts val="0"/>
              </a:spcBef>
              <a:spcAft>
                <a:spcPts val="0"/>
              </a:spcAft>
              <a:buSzPts val="9200"/>
              <a:buNone/>
              <a:defRPr sz="9200"/>
            </a:lvl2pPr>
            <a:lvl3pPr lvl="2">
              <a:spcBef>
                <a:spcPts val="0"/>
              </a:spcBef>
              <a:spcAft>
                <a:spcPts val="0"/>
              </a:spcAft>
              <a:buSzPts val="9200"/>
              <a:buNone/>
              <a:defRPr sz="9200"/>
            </a:lvl3pPr>
            <a:lvl4pPr lvl="3">
              <a:spcBef>
                <a:spcPts val="0"/>
              </a:spcBef>
              <a:spcAft>
                <a:spcPts val="0"/>
              </a:spcAft>
              <a:buSzPts val="9200"/>
              <a:buNone/>
              <a:defRPr sz="9200"/>
            </a:lvl4pPr>
            <a:lvl5pPr lvl="4">
              <a:spcBef>
                <a:spcPts val="0"/>
              </a:spcBef>
              <a:spcAft>
                <a:spcPts val="0"/>
              </a:spcAft>
              <a:buSzPts val="9200"/>
              <a:buNone/>
              <a:defRPr sz="9200"/>
            </a:lvl5pPr>
            <a:lvl6pPr lvl="5">
              <a:spcBef>
                <a:spcPts val="0"/>
              </a:spcBef>
              <a:spcAft>
                <a:spcPts val="0"/>
              </a:spcAft>
              <a:buSzPts val="9200"/>
              <a:buNone/>
              <a:defRPr sz="9200"/>
            </a:lvl6pPr>
            <a:lvl7pPr lvl="6">
              <a:spcBef>
                <a:spcPts val="0"/>
              </a:spcBef>
              <a:spcAft>
                <a:spcPts val="0"/>
              </a:spcAft>
              <a:buSzPts val="9200"/>
              <a:buNone/>
              <a:defRPr sz="9200"/>
            </a:lvl7pPr>
            <a:lvl8pPr lvl="7">
              <a:spcBef>
                <a:spcPts val="0"/>
              </a:spcBef>
              <a:spcAft>
                <a:spcPts val="0"/>
              </a:spcAft>
              <a:buSzPts val="9200"/>
              <a:buNone/>
              <a:defRPr sz="9200"/>
            </a:lvl8pPr>
            <a:lvl9pPr lvl="8">
              <a:spcBef>
                <a:spcPts val="0"/>
              </a:spcBef>
              <a:spcAft>
                <a:spcPts val="0"/>
              </a:spcAft>
              <a:buSzPts val="9200"/>
              <a:buNone/>
              <a:defRPr sz="9200"/>
            </a:lvl9pPr>
          </a:lstStyle>
          <a:p/>
        </p:txBody>
      </p:sp>
      <p:sp>
        <p:nvSpPr>
          <p:cNvPr id="34" name="Google Shape;34;p7"/>
          <p:cNvSpPr txBox="1"/>
          <p:nvPr>
            <p:ph idx="1" type="body"/>
          </p:nvPr>
        </p:nvSpPr>
        <p:spPr>
          <a:xfrm>
            <a:off x="1122120" y="5928960"/>
            <a:ext cx="10108800" cy="13565400"/>
          </a:xfrm>
          <a:prstGeom prst="rect">
            <a:avLst/>
          </a:prstGeom>
        </p:spPr>
        <p:txBody>
          <a:bodyPr anchorCtr="0" anchor="t" bIns="349450" lIns="349450" spcFirstLastPara="1" rIns="349450" wrap="square" tIns="349450">
            <a:noAutofit/>
          </a:bodyPr>
          <a:lstStyle>
            <a:lvl1pPr indent="-520700" lvl="0" marL="457200">
              <a:spcBef>
                <a:spcPts val="0"/>
              </a:spcBef>
              <a:spcAft>
                <a:spcPts val="0"/>
              </a:spcAft>
              <a:buSzPts val="4600"/>
              <a:buChar char="●"/>
              <a:defRPr sz="4600"/>
            </a:lvl1pPr>
            <a:lvl2pPr indent="-520700" lvl="1" marL="914400">
              <a:spcBef>
                <a:spcPts val="6100"/>
              </a:spcBef>
              <a:spcAft>
                <a:spcPts val="0"/>
              </a:spcAft>
              <a:buSzPts val="4600"/>
              <a:buChar char="○"/>
              <a:defRPr sz="4600"/>
            </a:lvl2pPr>
            <a:lvl3pPr indent="-520700" lvl="2" marL="1371600">
              <a:spcBef>
                <a:spcPts val="6100"/>
              </a:spcBef>
              <a:spcAft>
                <a:spcPts val="0"/>
              </a:spcAft>
              <a:buSzPts val="4600"/>
              <a:buChar char="■"/>
              <a:defRPr sz="4600"/>
            </a:lvl3pPr>
            <a:lvl4pPr indent="-520700" lvl="3" marL="1828800">
              <a:spcBef>
                <a:spcPts val="6100"/>
              </a:spcBef>
              <a:spcAft>
                <a:spcPts val="0"/>
              </a:spcAft>
              <a:buSzPts val="4600"/>
              <a:buChar char="●"/>
              <a:defRPr sz="4600"/>
            </a:lvl4pPr>
            <a:lvl5pPr indent="-520700" lvl="4" marL="2286000">
              <a:spcBef>
                <a:spcPts val="6100"/>
              </a:spcBef>
              <a:spcAft>
                <a:spcPts val="0"/>
              </a:spcAft>
              <a:buSzPts val="4600"/>
              <a:buChar char="○"/>
              <a:defRPr sz="4600"/>
            </a:lvl5pPr>
            <a:lvl6pPr indent="-520700" lvl="5" marL="2743200">
              <a:spcBef>
                <a:spcPts val="6100"/>
              </a:spcBef>
              <a:spcAft>
                <a:spcPts val="0"/>
              </a:spcAft>
              <a:buSzPts val="4600"/>
              <a:buChar char="■"/>
              <a:defRPr sz="4600"/>
            </a:lvl6pPr>
            <a:lvl7pPr indent="-520700" lvl="6" marL="3200400">
              <a:spcBef>
                <a:spcPts val="6100"/>
              </a:spcBef>
              <a:spcAft>
                <a:spcPts val="0"/>
              </a:spcAft>
              <a:buSzPts val="4600"/>
              <a:buChar char="●"/>
              <a:defRPr sz="4600"/>
            </a:lvl7pPr>
            <a:lvl8pPr indent="-520700" lvl="7" marL="3657600">
              <a:spcBef>
                <a:spcPts val="6100"/>
              </a:spcBef>
              <a:spcAft>
                <a:spcPts val="0"/>
              </a:spcAft>
              <a:buSzPts val="4600"/>
              <a:buChar char="○"/>
              <a:defRPr sz="4600"/>
            </a:lvl8pPr>
            <a:lvl9pPr indent="-520700" lvl="8" marL="4114800">
              <a:spcBef>
                <a:spcPts val="6100"/>
              </a:spcBef>
              <a:spcAft>
                <a:spcPts val="6100"/>
              </a:spcAft>
              <a:buSzPts val="4600"/>
              <a:buChar char="■"/>
              <a:defRPr sz="4600"/>
            </a:lvl9pPr>
          </a:lstStyle>
          <a:p/>
        </p:txBody>
      </p:sp>
      <p:sp>
        <p:nvSpPr>
          <p:cNvPr id="35" name="Google Shape;35;p7"/>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1764900" y="1920640"/>
            <a:ext cx="22924200" cy="17454000"/>
          </a:xfrm>
          <a:prstGeom prst="rect">
            <a:avLst/>
          </a:prstGeom>
        </p:spPr>
        <p:txBody>
          <a:bodyPr anchorCtr="0" anchor="ctr" bIns="349450" lIns="349450" spcFirstLastPara="1" rIns="349450" wrap="square" tIns="349450">
            <a:noAutofit/>
          </a:bodyPr>
          <a:lstStyle>
            <a:lvl1pPr lvl="0">
              <a:spcBef>
                <a:spcPts val="0"/>
              </a:spcBef>
              <a:spcAft>
                <a:spcPts val="0"/>
              </a:spcAft>
              <a:buSzPts val="18300"/>
              <a:buNone/>
              <a:defRPr sz="18300"/>
            </a:lvl1pPr>
            <a:lvl2pPr lvl="1">
              <a:spcBef>
                <a:spcPts val="0"/>
              </a:spcBef>
              <a:spcAft>
                <a:spcPts val="0"/>
              </a:spcAft>
              <a:buSzPts val="18300"/>
              <a:buNone/>
              <a:defRPr sz="18300"/>
            </a:lvl2pPr>
            <a:lvl3pPr lvl="2">
              <a:spcBef>
                <a:spcPts val="0"/>
              </a:spcBef>
              <a:spcAft>
                <a:spcPts val="0"/>
              </a:spcAft>
              <a:buSzPts val="18300"/>
              <a:buNone/>
              <a:defRPr sz="18300"/>
            </a:lvl3pPr>
            <a:lvl4pPr lvl="3">
              <a:spcBef>
                <a:spcPts val="0"/>
              </a:spcBef>
              <a:spcAft>
                <a:spcPts val="0"/>
              </a:spcAft>
              <a:buSzPts val="18300"/>
              <a:buNone/>
              <a:defRPr sz="18300"/>
            </a:lvl4pPr>
            <a:lvl5pPr lvl="4">
              <a:spcBef>
                <a:spcPts val="0"/>
              </a:spcBef>
              <a:spcAft>
                <a:spcPts val="0"/>
              </a:spcAft>
              <a:buSzPts val="18300"/>
              <a:buNone/>
              <a:defRPr sz="18300"/>
            </a:lvl5pPr>
            <a:lvl6pPr lvl="5">
              <a:spcBef>
                <a:spcPts val="0"/>
              </a:spcBef>
              <a:spcAft>
                <a:spcPts val="0"/>
              </a:spcAft>
              <a:buSzPts val="18300"/>
              <a:buNone/>
              <a:defRPr sz="18300"/>
            </a:lvl6pPr>
            <a:lvl7pPr lvl="6">
              <a:spcBef>
                <a:spcPts val="0"/>
              </a:spcBef>
              <a:spcAft>
                <a:spcPts val="0"/>
              </a:spcAft>
              <a:buSzPts val="18300"/>
              <a:buNone/>
              <a:defRPr sz="18300"/>
            </a:lvl7pPr>
            <a:lvl8pPr lvl="7">
              <a:spcBef>
                <a:spcPts val="0"/>
              </a:spcBef>
              <a:spcAft>
                <a:spcPts val="0"/>
              </a:spcAft>
              <a:buSzPts val="18300"/>
              <a:buNone/>
              <a:defRPr sz="18300"/>
            </a:lvl8pPr>
            <a:lvl9pPr lvl="8">
              <a:spcBef>
                <a:spcPts val="0"/>
              </a:spcBef>
              <a:spcAft>
                <a:spcPts val="0"/>
              </a:spcAft>
              <a:buSzPts val="18300"/>
              <a:buNone/>
              <a:defRPr sz="18300"/>
            </a:lvl9pPr>
          </a:lstStyle>
          <a:p/>
        </p:txBody>
      </p:sp>
      <p:sp>
        <p:nvSpPr>
          <p:cNvPr id="38" name="Google Shape;38;p8"/>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16459200" y="-533"/>
            <a:ext cx="16459200" cy="21945600"/>
          </a:xfrm>
          <a:prstGeom prst="rect">
            <a:avLst/>
          </a:prstGeom>
          <a:solidFill>
            <a:schemeClr val="lt2"/>
          </a:solidFill>
          <a:ln>
            <a:noFill/>
          </a:ln>
        </p:spPr>
        <p:txBody>
          <a:bodyPr anchorCtr="0" anchor="ctr" bIns="349450" lIns="349450" spcFirstLastPara="1" rIns="349450" wrap="square" tIns="349450">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955800" y="5261547"/>
            <a:ext cx="14562600" cy="6324600"/>
          </a:xfrm>
          <a:prstGeom prst="rect">
            <a:avLst/>
          </a:prstGeom>
        </p:spPr>
        <p:txBody>
          <a:bodyPr anchorCtr="0" anchor="b" bIns="349450" lIns="349450" spcFirstLastPara="1" rIns="349450" wrap="square" tIns="349450">
            <a:noAutofit/>
          </a:bodyPr>
          <a:lstStyle>
            <a:lvl1pPr lvl="0" algn="ctr">
              <a:spcBef>
                <a:spcPts val="0"/>
              </a:spcBef>
              <a:spcAft>
                <a:spcPts val="0"/>
              </a:spcAft>
              <a:buSzPts val="16100"/>
              <a:buNone/>
              <a:defRPr sz="16100"/>
            </a:lvl1pPr>
            <a:lvl2pPr lvl="1" algn="ctr">
              <a:spcBef>
                <a:spcPts val="0"/>
              </a:spcBef>
              <a:spcAft>
                <a:spcPts val="0"/>
              </a:spcAft>
              <a:buSzPts val="16100"/>
              <a:buNone/>
              <a:defRPr sz="16100"/>
            </a:lvl2pPr>
            <a:lvl3pPr lvl="2" algn="ctr">
              <a:spcBef>
                <a:spcPts val="0"/>
              </a:spcBef>
              <a:spcAft>
                <a:spcPts val="0"/>
              </a:spcAft>
              <a:buSzPts val="16100"/>
              <a:buNone/>
              <a:defRPr sz="16100"/>
            </a:lvl3pPr>
            <a:lvl4pPr lvl="3" algn="ctr">
              <a:spcBef>
                <a:spcPts val="0"/>
              </a:spcBef>
              <a:spcAft>
                <a:spcPts val="0"/>
              </a:spcAft>
              <a:buSzPts val="16100"/>
              <a:buNone/>
              <a:defRPr sz="16100"/>
            </a:lvl4pPr>
            <a:lvl5pPr lvl="4" algn="ctr">
              <a:spcBef>
                <a:spcPts val="0"/>
              </a:spcBef>
              <a:spcAft>
                <a:spcPts val="0"/>
              </a:spcAft>
              <a:buSzPts val="16100"/>
              <a:buNone/>
              <a:defRPr sz="16100"/>
            </a:lvl5pPr>
            <a:lvl6pPr lvl="5" algn="ctr">
              <a:spcBef>
                <a:spcPts val="0"/>
              </a:spcBef>
              <a:spcAft>
                <a:spcPts val="0"/>
              </a:spcAft>
              <a:buSzPts val="16100"/>
              <a:buNone/>
              <a:defRPr sz="16100"/>
            </a:lvl6pPr>
            <a:lvl7pPr lvl="6" algn="ctr">
              <a:spcBef>
                <a:spcPts val="0"/>
              </a:spcBef>
              <a:spcAft>
                <a:spcPts val="0"/>
              </a:spcAft>
              <a:buSzPts val="16100"/>
              <a:buNone/>
              <a:defRPr sz="16100"/>
            </a:lvl7pPr>
            <a:lvl8pPr lvl="7" algn="ctr">
              <a:spcBef>
                <a:spcPts val="0"/>
              </a:spcBef>
              <a:spcAft>
                <a:spcPts val="0"/>
              </a:spcAft>
              <a:buSzPts val="16100"/>
              <a:buNone/>
              <a:defRPr sz="16100"/>
            </a:lvl8pPr>
            <a:lvl9pPr lvl="8" algn="ctr">
              <a:spcBef>
                <a:spcPts val="0"/>
              </a:spcBef>
              <a:spcAft>
                <a:spcPts val="0"/>
              </a:spcAft>
              <a:buSzPts val="16100"/>
              <a:buNone/>
              <a:defRPr sz="16100"/>
            </a:lvl9pPr>
          </a:lstStyle>
          <a:p/>
        </p:txBody>
      </p:sp>
      <p:sp>
        <p:nvSpPr>
          <p:cNvPr id="42" name="Google Shape;42;p9"/>
          <p:cNvSpPr txBox="1"/>
          <p:nvPr>
            <p:ph idx="1" type="subTitle"/>
          </p:nvPr>
        </p:nvSpPr>
        <p:spPr>
          <a:xfrm>
            <a:off x="955800" y="11959787"/>
            <a:ext cx="14562600" cy="5269800"/>
          </a:xfrm>
          <a:prstGeom prst="rect">
            <a:avLst/>
          </a:prstGeom>
        </p:spPr>
        <p:txBody>
          <a:bodyPr anchorCtr="0" anchor="t" bIns="349450" lIns="349450" spcFirstLastPara="1" rIns="349450" wrap="square" tIns="349450">
            <a:no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p:txBody>
      </p:sp>
      <p:sp>
        <p:nvSpPr>
          <p:cNvPr id="43" name="Google Shape;43;p9"/>
          <p:cNvSpPr txBox="1"/>
          <p:nvPr>
            <p:ph idx="2" type="body"/>
          </p:nvPr>
        </p:nvSpPr>
        <p:spPr>
          <a:xfrm>
            <a:off x="17782200" y="3089387"/>
            <a:ext cx="13813200" cy="15765900"/>
          </a:xfrm>
          <a:prstGeom prst="rect">
            <a:avLst/>
          </a:prstGeom>
        </p:spPr>
        <p:txBody>
          <a:bodyPr anchorCtr="0" anchor="ctr" bIns="349450" lIns="349450" spcFirstLastPara="1" rIns="349450" wrap="square" tIns="349450">
            <a:noAutofit/>
          </a:bodyPr>
          <a:lstStyle>
            <a:lvl1pPr indent="-666750" lvl="0" marL="457200">
              <a:spcBef>
                <a:spcPts val="0"/>
              </a:spcBef>
              <a:spcAft>
                <a:spcPts val="0"/>
              </a:spcAft>
              <a:buSzPts val="6900"/>
              <a:buChar char="●"/>
              <a:defRPr/>
            </a:lvl1pPr>
            <a:lvl2pPr indent="-571500" lvl="1" marL="914400">
              <a:spcBef>
                <a:spcPts val="6100"/>
              </a:spcBef>
              <a:spcAft>
                <a:spcPts val="0"/>
              </a:spcAft>
              <a:buSzPts val="5400"/>
              <a:buChar char="○"/>
              <a:defRPr/>
            </a:lvl2pPr>
            <a:lvl3pPr indent="-571500" lvl="2" marL="1371600">
              <a:spcBef>
                <a:spcPts val="6100"/>
              </a:spcBef>
              <a:spcAft>
                <a:spcPts val="0"/>
              </a:spcAft>
              <a:buSzPts val="5400"/>
              <a:buChar char="■"/>
              <a:defRPr/>
            </a:lvl3pPr>
            <a:lvl4pPr indent="-571500" lvl="3" marL="1828800">
              <a:spcBef>
                <a:spcPts val="6100"/>
              </a:spcBef>
              <a:spcAft>
                <a:spcPts val="0"/>
              </a:spcAft>
              <a:buSzPts val="5400"/>
              <a:buChar char="●"/>
              <a:defRPr/>
            </a:lvl4pPr>
            <a:lvl5pPr indent="-571500" lvl="4" marL="2286000">
              <a:spcBef>
                <a:spcPts val="6100"/>
              </a:spcBef>
              <a:spcAft>
                <a:spcPts val="0"/>
              </a:spcAft>
              <a:buSzPts val="5400"/>
              <a:buChar char="○"/>
              <a:defRPr/>
            </a:lvl5pPr>
            <a:lvl6pPr indent="-571500" lvl="5" marL="2743200">
              <a:spcBef>
                <a:spcPts val="6100"/>
              </a:spcBef>
              <a:spcAft>
                <a:spcPts val="0"/>
              </a:spcAft>
              <a:buSzPts val="5400"/>
              <a:buChar char="■"/>
              <a:defRPr/>
            </a:lvl6pPr>
            <a:lvl7pPr indent="-571500" lvl="6" marL="3200400">
              <a:spcBef>
                <a:spcPts val="6100"/>
              </a:spcBef>
              <a:spcAft>
                <a:spcPts val="0"/>
              </a:spcAft>
              <a:buSzPts val="5400"/>
              <a:buChar char="●"/>
              <a:defRPr/>
            </a:lvl7pPr>
            <a:lvl8pPr indent="-571500" lvl="7" marL="3657600">
              <a:spcBef>
                <a:spcPts val="6100"/>
              </a:spcBef>
              <a:spcAft>
                <a:spcPts val="0"/>
              </a:spcAft>
              <a:buSzPts val="5400"/>
              <a:buChar char="○"/>
              <a:defRPr/>
            </a:lvl8pPr>
            <a:lvl9pPr indent="-571500" lvl="8" marL="4114800">
              <a:spcBef>
                <a:spcPts val="6100"/>
              </a:spcBef>
              <a:spcAft>
                <a:spcPts val="6100"/>
              </a:spcAft>
              <a:buSzPts val="5400"/>
              <a:buChar char="■"/>
              <a:defRPr/>
            </a:lvl9pPr>
          </a:lstStyle>
          <a:p/>
        </p:txBody>
      </p:sp>
      <p:sp>
        <p:nvSpPr>
          <p:cNvPr id="44" name="Google Shape;44;p9"/>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1122120" y="18050453"/>
            <a:ext cx="21595800" cy="2581800"/>
          </a:xfrm>
          <a:prstGeom prst="rect">
            <a:avLst/>
          </a:prstGeom>
        </p:spPr>
        <p:txBody>
          <a:bodyPr anchorCtr="0" anchor="ctr" bIns="349450" lIns="349450" spcFirstLastPara="1" rIns="349450" wrap="square" tIns="349450">
            <a:noAutofit/>
          </a:bodyPr>
          <a:lstStyle>
            <a:lvl1pPr indent="-228600" lvl="0" marL="457200">
              <a:lnSpc>
                <a:spcPct val="100000"/>
              </a:lnSpc>
              <a:spcBef>
                <a:spcPts val="0"/>
              </a:spcBef>
              <a:spcAft>
                <a:spcPts val="0"/>
              </a:spcAft>
              <a:buSzPts val="6900"/>
              <a:buNone/>
              <a:defRPr/>
            </a:lvl1pPr>
          </a:lstStyle>
          <a:p/>
        </p:txBody>
      </p:sp>
      <p:sp>
        <p:nvSpPr>
          <p:cNvPr id="47" name="Google Shape;47;p10"/>
          <p:cNvSpPr txBox="1"/>
          <p:nvPr>
            <p:ph idx="12" type="sldNum"/>
          </p:nvPr>
        </p:nvSpPr>
        <p:spPr>
          <a:xfrm>
            <a:off x="30500848" y="19896392"/>
            <a:ext cx="1975200" cy="1679400"/>
          </a:xfrm>
          <a:prstGeom prst="rect">
            <a:avLst/>
          </a:prstGeom>
        </p:spPr>
        <p:txBody>
          <a:bodyPr anchorCtr="0" anchor="ctr" bIns="349450" lIns="349450" spcFirstLastPara="1" rIns="349450" wrap="square" tIns="3494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122120" y="1898773"/>
            <a:ext cx="30674100" cy="2443500"/>
          </a:xfrm>
          <a:prstGeom prst="rect">
            <a:avLst/>
          </a:prstGeom>
          <a:noFill/>
          <a:ln>
            <a:noFill/>
          </a:ln>
        </p:spPr>
        <p:txBody>
          <a:bodyPr anchorCtr="0" anchor="t" bIns="349450" lIns="349450" spcFirstLastPara="1" rIns="349450" wrap="square" tIns="349450">
            <a:noAutofit/>
          </a:bodyPr>
          <a:lstStyle>
            <a:lvl1pPr lvl="0">
              <a:spcBef>
                <a:spcPts val="0"/>
              </a:spcBef>
              <a:spcAft>
                <a:spcPts val="0"/>
              </a:spcAft>
              <a:buClr>
                <a:schemeClr val="dk1"/>
              </a:buClr>
              <a:buSzPts val="10700"/>
              <a:buNone/>
              <a:defRPr sz="10700">
                <a:solidFill>
                  <a:schemeClr val="dk1"/>
                </a:solidFill>
              </a:defRPr>
            </a:lvl1pPr>
            <a:lvl2pPr lvl="1">
              <a:spcBef>
                <a:spcPts val="0"/>
              </a:spcBef>
              <a:spcAft>
                <a:spcPts val="0"/>
              </a:spcAft>
              <a:buClr>
                <a:schemeClr val="dk1"/>
              </a:buClr>
              <a:buSzPts val="10700"/>
              <a:buNone/>
              <a:defRPr sz="10700">
                <a:solidFill>
                  <a:schemeClr val="dk1"/>
                </a:solidFill>
              </a:defRPr>
            </a:lvl2pPr>
            <a:lvl3pPr lvl="2">
              <a:spcBef>
                <a:spcPts val="0"/>
              </a:spcBef>
              <a:spcAft>
                <a:spcPts val="0"/>
              </a:spcAft>
              <a:buClr>
                <a:schemeClr val="dk1"/>
              </a:buClr>
              <a:buSzPts val="10700"/>
              <a:buNone/>
              <a:defRPr sz="10700">
                <a:solidFill>
                  <a:schemeClr val="dk1"/>
                </a:solidFill>
              </a:defRPr>
            </a:lvl3pPr>
            <a:lvl4pPr lvl="3">
              <a:spcBef>
                <a:spcPts val="0"/>
              </a:spcBef>
              <a:spcAft>
                <a:spcPts val="0"/>
              </a:spcAft>
              <a:buClr>
                <a:schemeClr val="dk1"/>
              </a:buClr>
              <a:buSzPts val="10700"/>
              <a:buNone/>
              <a:defRPr sz="10700">
                <a:solidFill>
                  <a:schemeClr val="dk1"/>
                </a:solidFill>
              </a:defRPr>
            </a:lvl4pPr>
            <a:lvl5pPr lvl="4">
              <a:spcBef>
                <a:spcPts val="0"/>
              </a:spcBef>
              <a:spcAft>
                <a:spcPts val="0"/>
              </a:spcAft>
              <a:buClr>
                <a:schemeClr val="dk1"/>
              </a:buClr>
              <a:buSzPts val="10700"/>
              <a:buNone/>
              <a:defRPr sz="10700">
                <a:solidFill>
                  <a:schemeClr val="dk1"/>
                </a:solidFill>
              </a:defRPr>
            </a:lvl5pPr>
            <a:lvl6pPr lvl="5">
              <a:spcBef>
                <a:spcPts val="0"/>
              </a:spcBef>
              <a:spcAft>
                <a:spcPts val="0"/>
              </a:spcAft>
              <a:buClr>
                <a:schemeClr val="dk1"/>
              </a:buClr>
              <a:buSzPts val="10700"/>
              <a:buNone/>
              <a:defRPr sz="10700">
                <a:solidFill>
                  <a:schemeClr val="dk1"/>
                </a:solidFill>
              </a:defRPr>
            </a:lvl6pPr>
            <a:lvl7pPr lvl="6">
              <a:spcBef>
                <a:spcPts val="0"/>
              </a:spcBef>
              <a:spcAft>
                <a:spcPts val="0"/>
              </a:spcAft>
              <a:buClr>
                <a:schemeClr val="dk1"/>
              </a:buClr>
              <a:buSzPts val="10700"/>
              <a:buNone/>
              <a:defRPr sz="10700">
                <a:solidFill>
                  <a:schemeClr val="dk1"/>
                </a:solidFill>
              </a:defRPr>
            </a:lvl7pPr>
            <a:lvl8pPr lvl="7">
              <a:spcBef>
                <a:spcPts val="0"/>
              </a:spcBef>
              <a:spcAft>
                <a:spcPts val="0"/>
              </a:spcAft>
              <a:buClr>
                <a:schemeClr val="dk1"/>
              </a:buClr>
              <a:buSzPts val="10700"/>
              <a:buNone/>
              <a:defRPr sz="10700">
                <a:solidFill>
                  <a:schemeClr val="dk1"/>
                </a:solidFill>
              </a:defRPr>
            </a:lvl8pPr>
            <a:lvl9pPr lvl="8">
              <a:spcBef>
                <a:spcPts val="0"/>
              </a:spcBef>
              <a:spcAft>
                <a:spcPts val="0"/>
              </a:spcAft>
              <a:buClr>
                <a:schemeClr val="dk1"/>
              </a:buClr>
              <a:buSzPts val="10700"/>
              <a:buNone/>
              <a:defRPr sz="10700">
                <a:solidFill>
                  <a:schemeClr val="dk1"/>
                </a:solidFill>
              </a:defRPr>
            </a:lvl9pPr>
          </a:lstStyle>
          <a:p/>
        </p:txBody>
      </p:sp>
      <p:sp>
        <p:nvSpPr>
          <p:cNvPr id="11" name="Google Shape;11;p1"/>
          <p:cNvSpPr txBox="1"/>
          <p:nvPr>
            <p:ph idx="1" type="body"/>
          </p:nvPr>
        </p:nvSpPr>
        <p:spPr>
          <a:xfrm>
            <a:off x="1122120" y="4917227"/>
            <a:ext cx="30674100" cy="14576700"/>
          </a:xfrm>
          <a:prstGeom prst="rect">
            <a:avLst/>
          </a:prstGeom>
          <a:noFill/>
          <a:ln>
            <a:noFill/>
          </a:ln>
        </p:spPr>
        <p:txBody>
          <a:bodyPr anchorCtr="0" anchor="t" bIns="349450" lIns="349450" spcFirstLastPara="1" rIns="349450" wrap="square" tIns="349450">
            <a:noAutofit/>
          </a:bodyPr>
          <a:lstStyle>
            <a:lvl1pPr indent="-666750" lvl="0" marL="457200">
              <a:lnSpc>
                <a:spcPct val="115000"/>
              </a:lnSpc>
              <a:spcBef>
                <a:spcPts val="0"/>
              </a:spcBef>
              <a:spcAft>
                <a:spcPts val="0"/>
              </a:spcAft>
              <a:buClr>
                <a:schemeClr val="dk2"/>
              </a:buClr>
              <a:buSzPts val="6900"/>
              <a:buChar char="●"/>
              <a:defRPr sz="6900">
                <a:solidFill>
                  <a:schemeClr val="dk2"/>
                </a:solidFill>
              </a:defRPr>
            </a:lvl1pPr>
            <a:lvl2pPr indent="-571500" lvl="1" marL="914400">
              <a:lnSpc>
                <a:spcPct val="115000"/>
              </a:lnSpc>
              <a:spcBef>
                <a:spcPts val="6100"/>
              </a:spcBef>
              <a:spcAft>
                <a:spcPts val="0"/>
              </a:spcAft>
              <a:buClr>
                <a:schemeClr val="dk2"/>
              </a:buClr>
              <a:buSzPts val="5400"/>
              <a:buChar char="○"/>
              <a:defRPr sz="5400">
                <a:solidFill>
                  <a:schemeClr val="dk2"/>
                </a:solidFill>
              </a:defRPr>
            </a:lvl2pPr>
            <a:lvl3pPr indent="-571500" lvl="2" marL="1371600">
              <a:lnSpc>
                <a:spcPct val="115000"/>
              </a:lnSpc>
              <a:spcBef>
                <a:spcPts val="6100"/>
              </a:spcBef>
              <a:spcAft>
                <a:spcPts val="0"/>
              </a:spcAft>
              <a:buClr>
                <a:schemeClr val="dk2"/>
              </a:buClr>
              <a:buSzPts val="5400"/>
              <a:buChar char="■"/>
              <a:defRPr sz="5400">
                <a:solidFill>
                  <a:schemeClr val="dk2"/>
                </a:solidFill>
              </a:defRPr>
            </a:lvl3pPr>
            <a:lvl4pPr indent="-571500" lvl="3" marL="1828800">
              <a:lnSpc>
                <a:spcPct val="115000"/>
              </a:lnSpc>
              <a:spcBef>
                <a:spcPts val="6100"/>
              </a:spcBef>
              <a:spcAft>
                <a:spcPts val="0"/>
              </a:spcAft>
              <a:buClr>
                <a:schemeClr val="dk2"/>
              </a:buClr>
              <a:buSzPts val="5400"/>
              <a:buChar char="●"/>
              <a:defRPr sz="5400">
                <a:solidFill>
                  <a:schemeClr val="dk2"/>
                </a:solidFill>
              </a:defRPr>
            </a:lvl4pPr>
            <a:lvl5pPr indent="-571500" lvl="4" marL="2286000">
              <a:lnSpc>
                <a:spcPct val="115000"/>
              </a:lnSpc>
              <a:spcBef>
                <a:spcPts val="6100"/>
              </a:spcBef>
              <a:spcAft>
                <a:spcPts val="0"/>
              </a:spcAft>
              <a:buClr>
                <a:schemeClr val="dk2"/>
              </a:buClr>
              <a:buSzPts val="5400"/>
              <a:buChar char="○"/>
              <a:defRPr sz="5400">
                <a:solidFill>
                  <a:schemeClr val="dk2"/>
                </a:solidFill>
              </a:defRPr>
            </a:lvl5pPr>
            <a:lvl6pPr indent="-571500" lvl="5" marL="2743200">
              <a:lnSpc>
                <a:spcPct val="115000"/>
              </a:lnSpc>
              <a:spcBef>
                <a:spcPts val="6100"/>
              </a:spcBef>
              <a:spcAft>
                <a:spcPts val="0"/>
              </a:spcAft>
              <a:buClr>
                <a:schemeClr val="dk2"/>
              </a:buClr>
              <a:buSzPts val="5400"/>
              <a:buChar char="■"/>
              <a:defRPr sz="5400">
                <a:solidFill>
                  <a:schemeClr val="dk2"/>
                </a:solidFill>
              </a:defRPr>
            </a:lvl6pPr>
            <a:lvl7pPr indent="-571500" lvl="6" marL="3200400">
              <a:lnSpc>
                <a:spcPct val="115000"/>
              </a:lnSpc>
              <a:spcBef>
                <a:spcPts val="6100"/>
              </a:spcBef>
              <a:spcAft>
                <a:spcPts val="0"/>
              </a:spcAft>
              <a:buClr>
                <a:schemeClr val="dk2"/>
              </a:buClr>
              <a:buSzPts val="5400"/>
              <a:buChar char="●"/>
              <a:defRPr sz="5400">
                <a:solidFill>
                  <a:schemeClr val="dk2"/>
                </a:solidFill>
              </a:defRPr>
            </a:lvl7pPr>
            <a:lvl8pPr indent="-571500" lvl="7" marL="3657600">
              <a:lnSpc>
                <a:spcPct val="115000"/>
              </a:lnSpc>
              <a:spcBef>
                <a:spcPts val="6100"/>
              </a:spcBef>
              <a:spcAft>
                <a:spcPts val="0"/>
              </a:spcAft>
              <a:buClr>
                <a:schemeClr val="dk2"/>
              </a:buClr>
              <a:buSzPts val="5400"/>
              <a:buChar char="○"/>
              <a:defRPr sz="5400">
                <a:solidFill>
                  <a:schemeClr val="dk2"/>
                </a:solidFill>
              </a:defRPr>
            </a:lvl8pPr>
            <a:lvl9pPr indent="-571500" lvl="8" marL="4114800">
              <a:lnSpc>
                <a:spcPct val="115000"/>
              </a:lnSpc>
              <a:spcBef>
                <a:spcPts val="6100"/>
              </a:spcBef>
              <a:spcAft>
                <a:spcPts val="6100"/>
              </a:spcAft>
              <a:buClr>
                <a:schemeClr val="dk2"/>
              </a:buClr>
              <a:buSzPts val="5400"/>
              <a:buChar char="■"/>
              <a:defRPr sz="5400">
                <a:solidFill>
                  <a:schemeClr val="dk2"/>
                </a:solidFill>
              </a:defRPr>
            </a:lvl9pPr>
          </a:lstStyle>
          <a:p/>
        </p:txBody>
      </p:sp>
      <p:sp>
        <p:nvSpPr>
          <p:cNvPr id="12" name="Google Shape;12;p1"/>
          <p:cNvSpPr txBox="1"/>
          <p:nvPr>
            <p:ph idx="12" type="sldNum"/>
          </p:nvPr>
        </p:nvSpPr>
        <p:spPr>
          <a:xfrm>
            <a:off x="30500848" y="19896392"/>
            <a:ext cx="1975200" cy="1679400"/>
          </a:xfrm>
          <a:prstGeom prst="rect">
            <a:avLst/>
          </a:prstGeom>
          <a:noFill/>
          <a:ln>
            <a:noFill/>
          </a:ln>
        </p:spPr>
        <p:txBody>
          <a:bodyPr anchorCtr="0" anchor="ctr" bIns="349450" lIns="349450" spcFirstLastPara="1" rIns="349450" wrap="square" tIns="349450">
            <a:noAutofit/>
          </a:bodyPr>
          <a:lstStyle>
            <a:lvl1pPr lvl="0" algn="r">
              <a:buNone/>
              <a:defRPr sz="3800">
                <a:solidFill>
                  <a:schemeClr val="dk2"/>
                </a:solidFill>
              </a:defRPr>
            </a:lvl1pPr>
            <a:lvl2pPr lvl="1" algn="r">
              <a:buNone/>
              <a:defRPr sz="3800">
                <a:solidFill>
                  <a:schemeClr val="dk2"/>
                </a:solidFill>
              </a:defRPr>
            </a:lvl2pPr>
            <a:lvl3pPr lvl="2" algn="r">
              <a:buNone/>
              <a:defRPr sz="3800">
                <a:solidFill>
                  <a:schemeClr val="dk2"/>
                </a:solidFill>
              </a:defRPr>
            </a:lvl3pPr>
            <a:lvl4pPr lvl="3" algn="r">
              <a:buNone/>
              <a:defRPr sz="3800">
                <a:solidFill>
                  <a:schemeClr val="dk2"/>
                </a:solidFill>
              </a:defRPr>
            </a:lvl4pPr>
            <a:lvl5pPr lvl="4" algn="r">
              <a:buNone/>
              <a:defRPr sz="3800">
                <a:solidFill>
                  <a:schemeClr val="dk2"/>
                </a:solidFill>
              </a:defRPr>
            </a:lvl5pPr>
            <a:lvl6pPr lvl="5" algn="r">
              <a:buNone/>
              <a:defRPr sz="3800">
                <a:solidFill>
                  <a:schemeClr val="dk2"/>
                </a:solidFill>
              </a:defRPr>
            </a:lvl6pPr>
            <a:lvl7pPr lvl="6" algn="r">
              <a:buNone/>
              <a:defRPr sz="3800">
                <a:solidFill>
                  <a:schemeClr val="dk2"/>
                </a:solidFill>
              </a:defRPr>
            </a:lvl7pPr>
            <a:lvl8pPr lvl="7" algn="r">
              <a:buNone/>
              <a:defRPr sz="3800">
                <a:solidFill>
                  <a:schemeClr val="dk2"/>
                </a:solidFill>
              </a:defRPr>
            </a:lvl8pPr>
            <a:lvl9pPr lvl="8" algn="r">
              <a:buNone/>
              <a:defRPr sz="38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7" name="Shape 67"/>
        <p:cNvGrpSpPr/>
        <p:nvPr/>
      </p:nvGrpSpPr>
      <p:grpSpPr>
        <a:xfrm>
          <a:off x="0" y="0"/>
          <a:ext cx="0" cy="0"/>
          <a:chOff x="0" y="0"/>
          <a:chExt cx="0" cy="0"/>
        </a:xfrm>
      </p:grpSpPr>
      <p:sp>
        <p:nvSpPr>
          <p:cNvPr id="68" name="Google Shape;68;p15"/>
          <p:cNvSpPr/>
          <p:nvPr/>
        </p:nvSpPr>
        <p:spPr>
          <a:xfrm>
            <a:off x="0" y="0"/>
            <a:ext cx="32918401" cy="3452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5"/>
          <p:cNvSpPr txBox="1"/>
          <p:nvPr>
            <p:ph type="title"/>
          </p:nvPr>
        </p:nvSpPr>
        <p:spPr>
          <a:xfrm>
            <a:off x="720325" y="1055725"/>
            <a:ext cx="31443300" cy="1938600"/>
          </a:xfrm>
          <a:prstGeom prst="rect">
            <a:avLst/>
          </a:prstGeom>
          <a:noFill/>
          <a:ln>
            <a:noFill/>
          </a:ln>
        </p:spPr>
        <p:txBody>
          <a:bodyPr anchorCtr="0" anchor="ctr" bIns="32925" lIns="65900" spcFirstLastPara="1" rIns="65900" wrap="square" tIns="32925">
            <a:noAutofit/>
          </a:bodyPr>
          <a:lstStyle/>
          <a:p>
            <a:pPr indent="0" lvl="0" marL="0" rtl="0" algn="ctr">
              <a:lnSpc>
                <a:spcPct val="100000"/>
              </a:lnSpc>
              <a:spcBef>
                <a:spcPts val="0"/>
              </a:spcBef>
              <a:spcAft>
                <a:spcPts val="0"/>
              </a:spcAft>
              <a:buSzPts val="1000"/>
              <a:buNone/>
            </a:pPr>
            <a:r>
              <a:rPr lang="en-US" sz="7200">
                <a:solidFill>
                  <a:srgbClr val="1C4587"/>
                </a:solidFill>
                <a:latin typeface="Bungee Shade"/>
                <a:ea typeface="Bungee Shade"/>
                <a:cs typeface="Bungee Shade"/>
                <a:sym typeface="Bungee Shade"/>
              </a:rPr>
              <a:t>RESEARCH As a Freshman</a:t>
            </a:r>
            <a:endParaRPr sz="7200">
              <a:solidFill>
                <a:srgbClr val="1C4587"/>
              </a:solidFill>
              <a:latin typeface="Bungee Shade"/>
              <a:ea typeface="Bungee Shade"/>
              <a:cs typeface="Bungee Shade"/>
              <a:sym typeface="Bungee Shade"/>
            </a:endParaRPr>
          </a:p>
          <a:p>
            <a:pPr indent="0" lvl="0" marL="0" rtl="0" algn="ctr">
              <a:lnSpc>
                <a:spcPct val="100000"/>
              </a:lnSpc>
              <a:spcBef>
                <a:spcPts val="0"/>
              </a:spcBef>
              <a:spcAft>
                <a:spcPts val="0"/>
              </a:spcAft>
              <a:buSzPts val="1000"/>
              <a:buNone/>
            </a:pPr>
            <a:r>
              <a:t/>
            </a:r>
            <a:endParaRPr sz="1400">
              <a:solidFill>
                <a:srgbClr val="1C4587"/>
              </a:solidFill>
              <a:latin typeface="Cambria"/>
              <a:ea typeface="Cambria"/>
              <a:cs typeface="Cambria"/>
              <a:sym typeface="Cambria"/>
            </a:endParaRPr>
          </a:p>
          <a:p>
            <a:pPr indent="0" lvl="0" marL="0" rtl="0" algn="ctr">
              <a:lnSpc>
                <a:spcPct val="100000"/>
              </a:lnSpc>
              <a:spcBef>
                <a:spcPts val="0"/>
              </a:spcBef>
              <a:spcAft>
                <a:spcPts val="0"/>
              </a:spcAft>
              <a:buSzPts val="1000"/>
              <a:buNone/>
            </a:pPr>
            <a:r>
              <a:rPr lang="en-US" sz="4800">
                <a:solidFill>
                  <a:srgbClr val="1C4587"/>
                </a:solidFill>
                <a:latin typeface="Cambria"/>
                <a:ea typeface="Cambria"/>
                <a:cs typeface="Cambria"/>
                <a:sym typeface="Cambria"/>
              </a:rPr>
              <a:t>Poster made by: Emily Gonçalves </a:t>
            </a:r>
            <a:endParaRPr sz="4800">
              <a:solidFill>
                <a:srgbClr val="1C4587"/>
              </a:solidFill>
              <a:latin typeface="Cambria"/>
              <a:ea typeface="Cambria"/>
              <a:cs typeface="Cambria"/>
              <a:sym typeface="Cambria"/>
            </a:endParaRPr>
          </a:p>
        </p:txBody>
      </p:sp>
      <p:sp>
        <p:nvSpPr>
          <p:cNvPr id="70" name="Google Shape;70;p15"/>
          <p:cNvSpPr txBox="1"/>
          <p:nvPr>
            <p:ph idx="1" type="body"/>
          </p:nvPr>
        </p:nvSpPr>
        <p:spPr>
          <a:xfrm>
            <a:off x="520303" y="3759200"/>
            <a:ext cx="7480800" cy="17709000"/>
          </a:xfrm>
          <a:prstGeom prst="rect">
            <a:avLst/>
          </a:prstGeom>
          <a:solidFill>
            <a:srgbClr val="1C4587"/>
          </a:solidFill>
          <a:ln>
            <a:noFill/>
          </a:ln>
        </p:spPr>
        <p:txBody>
          <a:bodyPr anchorCtr="0" anchor="t" bIns="329625" lIns="329625" spcFirstLastPara="1" rIns="329625" wrap="square" tIns="329625">
            <a:noAutofit/>
          </a:bodyPr>
          <a:lstStyle/>
          <a:p>
            <a:pPr indent="0" lvl="0" marL="0" rtl="0" algn="l">
              <a:lnSpc>
                <a:spcPct val="100000"/>
              </a:lnSpc>
              <a:spcBef>
                <a:spcPts val="300"/>
              </a:spcBef>
              <a:spcAft>
                <a:spcPts val="0"/>
              </a:spcAft>
              <a:buSzPts val="1300"/>
              <a:buNone/>
            </a:pPr>
            <a:r>
              <a:t/>
            </a:r>
            <a:endParaRPr sz="1800">
              <a:solidFill>
                <a:srgbClr val="F1C232"/>
              </a:solidFill>
              <a:latin typeface="Cambria"/>
              <a:ea typeface="Cambria"/>
              <a:cs typeface="Cambria"/>
              <a:sym typeface="Cambria"/>
            </a:endParaRPr>
          </a:p>
        </p:txBody>
      </p:sp>
      <p:sp>
        <p:nvSpPr>
          <p:cNvPr id="71" name="Google Shape;71;p15"/>
          <p:cNvSpPr/>
          <p:nvPr/>
        </p:nvSpPr>
        <p:spPr>
          <a:xfrm>
            <a:off x="8624450" y="3758925"/>
            <a:ext cx="7480800" cy="17709000"/>
          </a:xfrm>
          <a:prstGeom prst="rect">
            <a:avLst/>
          </a:prstGeom>
          <a:solidFill>
            <a:srgbClr val="1C458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sz="3000">
              <a:solidFill>
                <a:srgbClr val="FFFFFF"/>
              </a:solidFill>
              <a:latin typeface="Cambria"/>
              <a:ea typeface="Cambria"/>
              <a:cs typeface="Cambria"/>
              <a:sym typeface="Cambria"/>
            </a:endParaRPr>
          </a:p>
          <a:p>
            <a:pPr indent="457200" lvl="0" marL="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FFFFFF"/>
              </a:solidFill>
              <a:latin typeface="Cambria"/>
              <a:ea typeface="Cambria"/>
              <a:cs typeface="Cambria"/>
              <a:sym typeface="Cambria"/>
            </a:endParaRPr>
          </a:p>
        </p:txBody>
      </p:sp>
      <p:sp>
        <p:nvSpPr>
          <p:cNvPr id="72" name="Google Shape;72;p15"/>
          <p:cNvSpPr/>
          <p:nvPr/>
        </p:nvSpPr>
        <p:spPr>
          <a:xfrm>
            <a:off x="16728600" y="3759200"/>
            <a:ext cx="7480800" cy="17709000"/>
          </a:xfrm>
          <a:prstGeom prst="rect">
            <a:avLst/>
          </a:prstGeom>
          <a:solidFill>
            <a:srgbClr val="1C458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FFFFFF"/>
              </a:solidFill>
              <a:latin typeface="Cambria"/>
              <a:ea typeface="Cambria"/>
              <a:cs typeface="Cambria"/>
              <a:sym typeface="Cambria"/>
            </a:endParaRPr>
          </a:p>
        </p:txBody>
      </p:sp>
      <p:sp>
        <p:nvSpPr>
          <p:cNvPr id="73" name="Google Shape;73;p15"/>
          <p:cNvSpPr/>
          <p:nvPr/>
        </p:nvSpPr>
        <p:spPr>
          <a:xfrm>
            <a:off x="24832750" y="3759200"/>
            <a:ext cx="7480800" cy="17709000"/>
          </a:xfrm>
          <a:prstGeom prst="rect">
            <a:avLst/>
          </a:prstGeom>
          <a:solidFill>
            <a:srgbClr val="1C458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F1C232"/>
              </a:solidFill>
              <a:latin typeface="Cambria"/>
              <a:ea typeface="Cambria"/>
              <a:cs typeface="Cambria"/>
              <a:sym typeface="Cambria"/>
            </a:endParaRPr>
          </a:p>
        </p:txBody>
      </p:sp>
      <p:sp>
        <p:nvSpPr>
          <p:cNvPr id="74" name="Google Shape;74;p15"/>
          <p:cNvSpPr txBox="1"/>
          <p:nvPr/>
        </p:nvSpPr>
        <p:spPr>
          <a:xfrm>
            <a:off x="16725750" y="4446925"/>
            <a:ext cx="7486500" cy="794100"/>
          </a:xfrm>
          <a:prstGeom prst="rect">
            <a:avLst/>
          </a:prstGeom>
          <a:solidFill>
            <a:srgbClr val="F1C232"/>
          </a:solidFill>
          <a:ln cap="flat" cmpd="sng" w="9525">
            <a:solidFill>
              <a:srgbClr val="F1C232"/>
            </a:solidFill>
            <a:prstDash val="solid"/>
            <a:round/>
            <a:headEnd len="sm" w="sm" type="none"/>
            <a:tailEnd len="sm" w="sm" type="none"/>
          </a:ln>
        </p:spPr>
        <p:txBody>
          <a:bodyPr anchorCtr="0" anchor="t" bIns="32925" lIns="65900" spcFirstLastPara="1" rIns="65900" wrap="square" tIns="32925">
            <a:noAutofit/>
          </a:bodyPr>
          <a:lstStyle/>
          <a:p>
            <a:pPr indent="0" lvl="0" marL="0" marR="0" rtl="0" algn="ctr">
              <a:lnSpc>
                <a:spcPct val="100000"/>
              </a:lnSpc>
              <a:spcBef>
                <a:spcPts val="0"/>
              </a:spcBef>
              <a:spcAft>
                <a:spcPts val="0"/>
              </a:spcAft>
              <a:buClr>
                <a:srgbClr val="F8F8F8"/>
              </a:buClr>
              <a:buSzPts val="2300"/>
              <a:buFont typeface="Arial Narrow"/>
              <a:buNone/>
            </a:pPr>
            <a:r>
              <a:rPr lang="en-US" sz="3500">
                <a:solidFill>
                  <a:srgbClr val="F8F8F8"/>
                </a:solidFill>
                <a:latin typeface="Cambria"/>
                <a:ea typeface="Cambria"/>
                <a:cs typeface="Cambria"/>
                <a:sym typeface="Cambria"/>
              </a:rPr>
              <a:t>What Does Applying Look Like?</a:t>
            </a:r>
            <a:endParaRPr b="0" i="0" sz="3500" u="none" cap="none" strike="noStrike">
              <a:solidFill>
                <a:srgbClr val="000000"/>
              </a:solidFill>
              <a:latin typeface="Cambria"/>
              <a:ea typeface="Cambria"/>
              <a:cs typeface="Cambria"/>
              <a:sym typeface="Cambria"/>
            </a:endParaRPr>
          </a:p>
        </p:txBody>
      </p:sp>
      <p:sp>
        <p:nvSpPr>
          <p:cNvPr id="75" name="Google Shape;75;p15"/>
          <p:cNvSpPr txBox="1"/>
          <p:nvPr/>
        </p:nvSpPr>
        <p:spPr>
          <a:xfrm>
            <a:off x="8620175" y="4350324"/>
            <a:ext cx="7486500" cy="794100"/>
          </a:xfrm>
          <a:prstGeom prst="rect">
            <a:avLst/>
          </a:prstGeom>
          <a:solidFill>
            <a:srgbClr val="F1C232"/>
          </a:solidFill>
          <a:ln>
            <a:noFill/>
          </a:ln>
        </p:spPr>
        <p:txBody>
          <a:bodyPr anchorCtr="0" anchor="t" bIns="32925" lIns="65900" spcFirstLastPara="1" rIns="65900" wrap="square" tIns="32925">
            <a:noAutofit/>
          </a:bodyPr>
          <a:lstStyle/>
          <a:p>
            <a:pPr indent="0" lvl="0" marL="0" marR="0" rtl="0" algn="ctr">
              <a:lnSpc>
                <a:spcPct val="100000"/>
              </a:lnSpc>
              <a:spcBef>
                <a:spcPts val="0"/>
              </a:spcBef>
              <a:spcAft>
                <a:spcPts val="0"/>
              </a:spcAft>
              <a:buClr>
                <a:srgbClr val="F8F8F8"/>
              </a:buClr>
              <a:buSzPts val="2300"/>
              <a:buFont typeface="Arial Narrow"/>
              <a:buNone/>
            </a:pPr>
            <a:r>
              <a:rPr lang="en-US" sz="3500">
                <a:solidFill>
                  <a:srgbClr val="F8F8F8"/>
                </a:solidFill>
                <a:latin typeface="Cambria"/>
                <a:ea typeface="Cambria"/>
                <a:cs typeface="Cambria"/>
                <a:sym typeface="Cambria"/>
              </a:rPr>
              <a:t>Me!</a:t>
            </a:r>
            <a:endParaRPr b="0" i="0" sz="3500" u="none" cap="none" strike="noStrike">
              <a:solidFill>
                <a:srgbClr val="000000"/>
              </a:solidFill>
              <a:latin typeface="Cambria"/>
              <a:ea typeface="Cambria"/>
              <a:cs typeface="Cambria"/>
              <a:sym typeface="Cambria"/>
            </a:endParaRPr>
          </a:p>
        </p:txBody>
      </p:sp>
      <p:sp>
        <p:nvSpPr>
          <p:cNvPr id="76" name="Google Shape;76;p15"/>
          <p:cNvSpPr/>
          <p:nvPr/>
        </p:nvSpPr>
        <p:spPr>
          <a:xfrm>
            <a:off x="520300" y="15148125"/>
            <a:ext cx="7480800" cy="794100"/>
          </a:xfrm>
          <a:prstGeom prst="rect">
            <a:avLst/>
          </a:prstGeom>
          <a:solidFill>
            <a:srgbClr val="F1C232"/>
          </a:solidFill>
          <a:ln cap="flat" cmpd="sng" w="952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en-US" sz="3600">
                <a:solidFill>
                  <a:srgbClr val="FFFFFF"/>
                </a:solidFill>
                <a:latin typeface="Cambria"/>
                <a:ea typeface="Cambria"/>
                <a:cs typeface="Cambria"/>
                <a:sym typeface="Cambria"/>
              </a:rPr>
              <a:t>Who Else Can Apply?</a:t>
            </a:r>
            <a:endParaRPr b="0" i="0" sz="3600" u="none" cap="none" strike="noStrike">
              <a:solidFill>
                <a:srgbClr val="FFFFFF"/>
              </a:solidFill>
              <a:latin typeface="Cambria"/>
              <a:ea typeface="Cambria"/>
              <a:cs typeface="Cambria"/>
              <a:sym typeface="Cambria"/>
            </a:endParaRPr>
          </a:p>
        </p:txBody>
      </p:sp>
      <p:sp>
        <p:nvSpPr>
          <p:cNvPr id="77" name="Google Shape;77;p15"/>
          <p:cNvSpPr txBox="1"/>
          <p:nvPr/>
        </p:nvSpPr>
        <p:spPr>
          <a:xfrm>
            <a:off x="24831325" y="4446925"/>
            <a:ext cx="7486500" cy="794100"/>
          </a:xfrm>
          <a:prstGeom prst="rect">
            <a:avLst/>
          </a:prstGeom>
          <a:solidFill>
            <a:srgbClr val="F1C232"/>
          </a:solidFill>
          <a:ln>
            <a:noFill/>
          </a:ln>
        </p:spPr>
        <p:txBody>
          <a:bodyPr anchorCtr="0" anchor="t" bIns="32925" lIns="65900" spcFirstLastPara="1" rIns="65900" wrap="square" tIns="32925">
            <a:noAutofit/>
          </a:bodyPr>
          <a:lstStyle/>
          <a:p>
            <a:pPr indent="0" lvl="0" marL="0" marR="0" rtl="0" algn="ctr">
              <a:lnSpc>
                <a:spcPct val="100000"/>
              </a:lnSpc>
              <a:spcBef>
                <a:spcPts val="0"/>
              </a:spcBef>
              <a:spcAft>
                <a:spcPts val="0"/>
              </a:spcAft>
              <a:buClr>
                <a:srgbClr val="F8F8F8"/>
              </a:buClr>
              <a:buSzPts val="2300"/>
              <a:buFont typeface="Arial Narrow"/>
              <a:buNone/>
            </a:pPr>
            <a:r>
              <a:rPr lang="en-US" sz="3500">
                <a:solidFill>
                  <a:srgbClr val="F8F8F8"/>
                </a:solidFill>
                <a:latin typeface="Cambria"/>
                <a:ea typeface="Cambria"/>
                <a:cs typeface="Cambria"/>
                <a:sym typeface="Cambria"/>
              </a:rPr>
              <a:t>Why Should You do research?</a:t>
            </a:r>
            <a:endParaRPr b="0" i="0" sz="3500" u="none" cap="none" strike="noStrike">
              <a:solidFill>
                <a:srgbClr val="000000"/>
              </a:solidFill>
              <a:latin typeface="Cambria"/>
              <a:ea typeface="Cambria"/>
              <a:cs typeface="Cambria"/>
              <a:sym typeface="Cambria"/>
            </a:endParaRPr>
          </a:p>
        </p:txBody>
      </p:sp>
      <p:sp>
        <p:nvSpPr>
          <p:cNvPr id="78" name="Google Shape;78;p15"/>
          <p:cNvSpPr txBox="1"/>
          <p:nvPr/>
        </p:nvSpPr>
        <p:spPr>
          <a:xfrm>
            <a:off x="25100425" y="5503825"/>
            <a:ext cx="6948300" cy="104700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Clr>
                <a:schemeClr val="dk1"/>
              </a:buClr>
              <a:buSzPts val="3000"/>
              <a:buFont typeface="Arial"/>
              <a:buNone/>
            </a:pPr>
            <a:r>
              <a:rPr lang="en-US" sz="3000">
                <a:solidFill>
                  <a:srgbClr val="FFFFFF"/>
                </a:solidFill>
                <a:latin typeface="Cambria"/>
                <a:ea typeface="Cambria"/>
                <a:cs typeface="Cambria"/>
                <a:sym typeface="Cambria"/>
              </a:rPr>
              <a:t>This opportunity allows students on campus to flourish into experts of their field. These opportunities help create a strong future for women in research fields!</a:t>
            </a:r>
            <a:endParaRPr sz="3000">
              <a:solidFill>
                <a:srgbClr val="FFFFFF"/>
              </a:solidFill>
              <a:latin typeface="Cambria"/>
              <a:ea typeface="Cambria"/>
              <a:cs typeface="Cambria"/>
              <a:sym typeface="Cambria"/>
            </a:endParaRPr>
          </a:p>
          <a:p>
            <a:pPr indent="457200" lvl="0" marL="0" rtl="0" algn="l">
              <a:spcBef>
                <a:spcPts val="0"/>
              </a:spcBef>
              <a:spcAft>
                <a:spcPts val="0"/>
              </a:spcAft>
              <a:buClr>
                <a:schemeClr val="dk1"/>
              </a:buClr>
              <a:buSzPts val="3000"/>
              <a:buFont typeface="Arial"/>
              <a:buNone/>
            </a:pPr>
            <a:r>
              <a:t/>
            </a:r>
            <a:endParaRPr sz="3000">
              <a:solidFill>
                <a:srgbClr val="FFFFFF"/>
              </a:solidFill>
              <a:latin typeface="Cambria"/>
              <a:ea typeface="Cambria"/>
              <a:cs typeface="Cambria"/>
              <a:sym typeface="Cambria"/>
            </a:endParaRPr>
          </a:p>
          <a:p>
            <a:pPr indent="457200" lvl="0" marL="0" rtl="0" algn="l">
              <a:spcBef>
                <a:spcPts val="0"/>
              </a:spcBef>
              <a:spcAft>
                <a:spcPts val="0"/>
              </a:spcAft>
              <a:buClr>
                <a:schemeClr val="dk1"/>
              </a:buClr>
              <a:buSzPts val="3000"/>
              <a:buFont typeface="Arial"/>
              <a:buNone/>
            </a:pPr>
            <a:r>
              <a:rPr lang="en-US" sz="3000">
                <a:solidFill>
                  <a:srgbClr val="FFFFFF"/>
                </a:solidFill>
                <a:latin typeface="Cambria"/>
                <a:ea typeface="Cambria"/>
                <a:cs typeface="Cambria"/>
                <a:sym typeface="Cambria"/>
              </a:rPr>
              <a:t>Students from all sorts of disciplines are able to apply for research money. There are students who research in STEM fields but also leadership, WGS, business. All these opportunities help Cottey Students start their professional career. </a:t>
            </a:r>
            <a:endParaRPr sz="3000">
              <a:solidFill>
                <a:srgbClr val="FFFFFF"/>
              </a:solidFill>
              <a:latin typeface="Cambria"/>
              <a:ea typeface="Cambria"/>
              <a:cs typeface="Cambria"/>
              <a:sym typeface="Cambria"/>
            </a:endParaRPr>
          </a:p>
          <a:p>
            <a:pPr indent="457200" lvl="0" marL="0" rtl="0" algn="l">
              <a:spcBef>
                <a:spcPts val="0"/>
              </a:spcBef>
              <a:spcAft>
                <a:spcPts val="0"/>
              </a:spcAft>
              <a:buClr>
                <a:schemeClr val="dk1"/>
              </a:buClr>
              <a:buSzPts val="3000"/>
              <a:buFont typeface="Arial"/>
              <a:buNone/>
            </a:pPr>
            <a:r>
              <a:t/>
            </a:r>
            <a:endParaRPr sz="3000">
              <a:solidFill>
                <a:srgbClr val="FFFFFF"/>
              </a:solidFill>
              <a:latin typeface="Cambria"/>
              <a:ea typeface="Cambria"/>
              <a:cs typeface="Cambria"/>
              <a:sym typeface="Cambria"/>
            </a:endParaRPr>
          </a:p>
          <a:p>
            <a:pPr indent="457200" lvl="0" marL="0" rtl="0" algn="l">
              <a:spcBef>
                <a:spcPts val="0"/>
              </a:spcBef>
              <a:spcAft>
                <a:spcPts val="0"/>
              </a:spcAft>
              <a:buClr>
                <a:schemeClr val="dk1"/>
              </a:buClr>
              <a:buSzPts val="3000"/>
              <a:buFont typeface="Arial"/>
              <a:buNone/>
            </a:pPr>
            <a:r>
              <a:rPr lang="en-US" sz="3000">
                <a:solidFill>
                  <a:srgbClr val="FFFFFF"/>
                </a:solidFill>
                <a:latin typeface="Cambria"/>
                <a:ea typeface="Cambria"/>
                <a:cs typeface="Cambria"/>
                <a:sym typeface="Cambria"/>
              </a:rPr>
              <a:t>Research also gives many undergraduates the confidence they need when they leave the safe haven of Cottey. This research opportunity has impacted the lives of so many students already! The support from the Cottey faculty also creates a great working environment for students to know what respect and professionalism looks like. </a:t>
            </a:r>
            <a:endParaRPr sz="3000">
              <a:solidFill>
                <a:srgbClr val="FFFFFF"/>
              </a:solidFill>
              <a:latin typeface="Cambria"/>
              <a:ea typeface="Cambria"/>
              <a:cs typeface="Cambria"/>
              <a:sym typeface="Cambria"/>
            </a:endParaRPr>
          </a:p>
        </p:txBody>
      </p:sp>
      <p:sp>
        <p:nvSpPr>
          <p:cNvPr id="79" name="Google Shape;79;p15"/>
          <p:cNvSpPr txBox="1"/>
          <p:nvPr/>
        </p:nvSpPr>
        <p:spPr>
          <a:xfrm>
            <a:off x="8621600" y="11662113"/>
            <a:ext cx="7486500" cy="794100"/>
          </a:xfrm>
          <a:prstGeom prst="rect">
            <a:avLst/>
          </a:prstGeom>
          <a:solidFill>
            <a:srgbClr val="F1C232"/>
          </a:solidFill>
          <a:ln>
            <a:noFill/>
          </a:ln>
        </p:spPr>
        <p:txBody>
          <a:bodyPr anchorCtr="0" anchor="t" bIns="32925" lIns="65900" spcFirstLastPara="1" rIns="65900" wrap="square" tIns="32925">
            <a:noAutofit/>
          </a:bodyPr>
          <a:lstStyle/>
          <a:p>
            <a:pPr indent="0" lvl="0" marL="0" marR="0" rtl="0" algn="ctr">
              <a:lnSpc>
                <a:spcPct val="100000"/>
              </a:lnSpc>
              <a:spcBef>
                <a:spcPts val="0"/>
              </a:spcBef>
              <a:spcAft>
                <a:spcPts val="0"/>
              </a:spcAft>
              <a:buClr>
                <a:srgbClr val="F8F8F8"/>
              </a:buClr>
              <a:buSzPts val="2300"/>
              <a:buFont typeface="Arial Narrow"/>
              <a:buNone/>
            </a:pPr>
            <a:r>
              <a:rPr lang="en-US" sz="3500">
                <a:solidFill>
                  <a:srgbClr val="F8F8F8"/>
                </a:solidFill>
                <a:latin typeface="Cambria"/>
                <a:ea typeface="Cambria"/>
                <a:cs typeface="Cambria"/>
                <a:sym typeface="Cambria"/>
              </a:rPr>
              <a:t>What have I learned?</a:t>
            </a:r>
            <a:endParaRPr b="0" i="0" sz="3500" u="none" cap="none" strike="noStrike">
              <a:solidFill>
                <a:srgbClr val="000000"/>
              </a:solidFill>
              <a:latin typeface="Cambria"/>
              <a:ea typeface="Cambria"/>
              <a:cs typeface="Cambria"/>
              <a:sym typeface="Cambria"/>
            </a:endParaRPr>
          </a:p>
        </p:txBody>
      </p:sp>
      <p:sp>
        <p:nvSpPr>
          <p:cNvPr id="80" name="Google Shape;80;p15"/>
          <p:cNvSpPr txBox="1"/>
          <p:nvPr/>
        </p:nvSpPr>
        <p:spPr>
          <a:xfrm>
            <a:off x="9065150" y="12537575"/>
            <a:ext cx="6948300" cy="84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solidFill>
                  <a:srgbClr val="FFFFFF"/>
                </a:solidFill>
                <a:latin typeface="Cambria"/>
                <a:ea typeface="Cambria"/>
                <a:cs typeface="Cambria"/>
                <a:sym typeface="Cambria"/>
              </a:rPr>
              <a:t>	My faculty </a:t>
            </a:r>
            <a:r>
              <a:rPr lang="en-US" sz="3000">
                <a:solidFill>
                  <a:srgbClr val="FFFFFF"/>
                </a:solidFill>
                <a:latin typeface="Cambria"/>
                <a:ea typeface="Cambria"/>
                <a:cs typeface="Cambria"/>
                <a:sym typeface="Cambria"/>
              </a:rPr>
              <a:t>sponsor</a:t>
            </a:r>
            <a:r>
              <a:rPr lang="en-US" sz="3000">
                <a:solidFill>
                  <a:srgbClr val="FFFFFF"/>
                </a:solidFill>
                <a:latin typeface="Cambria"/>
                <a:ea typeface="Cambria"/>
                <a:cs typeface="Cambria"/>
                <a:sym typeface="Cambria"/>
              </a:rPr>
              <a:t> was also a first year at Cottey. He was just as interested and excited to start as I was.</a:t>
            </a:r>
            <a:endParaRPr sz="3000">
              <a:solidFill>
                <a:srgbClr val="FFFFFF"/>
              </a:solidFill>
              <a:latin typeface="Cambria"/>
              <a:ea typeface="Cambria"/>
              <a:cs typeface="Cambria"/>
              <a:sym typeface="Cambria"/>
            </a:endParaRPr>
          </a:p>
          <a:p>
            <a:pPr indent="0" lvl="0" marL="0" rtl="0" algn="l">
              <a:spcBef>
                <a:spcPts val="0"/>
              </a:spcBef>
              <a:spcAft>
                <a:spcPts val="0"/>
              </a:spcAft>
              <a:buNone/>
            </a:pPr>
            <a:r>
              <a:t/>
            </a:r>
            <a:endParaRPr sz="3000">
              <a:solidFill>
                <a:srgbClr val="FFFFFF"/>
              </a:solidFill>
              <a:latin typeface="Cambria"/>
              <a:ea typeface="Cambria"/>
              <a:cs typeface="Cambria"/>
              <a:sym typeface="Cambria"/>
            </a:endParaRPr>
          </a:p>
          <a:p>
            <a:pPr indent="0" lvl="0" marL="0" rtl="0" algn="l">
              <a:spcBef>
                <a:spcPts val="0"/>
              </a:spcBef>
              <a:spcAft>
                <a:spcPts val="0"/>
              </a:spcAft>
              <a:buNone/>
            </a:pPr>
            <a:r>
              <a:rPr lang="en-US" sz="3000">
                <a:solidFill>
                  <a:srgbClr val="FFFFFF"/>
                </a:solidFill>
                <a:latin typeface="Cambria"/>
                <a:ea typeface="Cambria"/>
                <a:cs typeface="Cambria"/>
                <a:sym typeface="Cambria"/>
              </a:rPr>
              <a:t>	Dr. Librande had me learn the basics first: how to collect research, how to stain and grow bacteria. All of these </a:t>
            </a:r>
            <a:r>
              <a:rPr lang="en-US" sz="3000">
                <a:solidFill>
                  <a:srgbClr val="FFFFFF"/>
                </a:solidFill>
                <a:latin typeface="Cambria"/>
                <a:ea typeface="Cambria"/>
                <a:cs typeface="Cambria"/>
                <a:sym typeface="Cambria"/>
              </a:rPr>
              <a:t>fundamentals</a:t>
            </a:r>
            <a:r>
              <a:rPr lang="en-US" sz="3000">
                <a:solidFill>
                  <a:srgbClr val="FFFFFF"/>
                </a:solidFill>
                <a:latin typeface="Cambria"/>
                <a:ea typeface="Cambria"/>
                <a:cs typeface="Cambria"/>
                <a:sym typeface="Cambria"/>
              </a:rPr>
              <a:t> laid a solid foundation for real work to get done. </a:t>
            </a:r>
            <a:r>
              <a:rPr lang="en-US" sz="3000">
                <a:solidFill>
                  <a:srgbClr val="FFFFFF"/>
                </a:solidFill>
                <a:latin typeface="Cambria"/>
                <a:ea typeface="Cambria"/>
                <a:cs typeface="Cambria"/>
                <a:sym typeface="Cambria"/>
              </a:rPr>
              <a:t>Because</a:t>
            </a:r>
            <a:r>
              <a:rPr lang="en-US" sz="3000">
                <a:solidFill>
                  <a:srgbClr val="FFFFFF"/>
                </a:solidFill>
                <a:latin typeface="Cambria"/>
                <a:ea typeface="Cambria"/>
                <a:cs typeface="Cambria"/>
                <a:sym typeface="Cambria"/>
              </a:rPr>
              <a:t> I was the only one asking to do research with him I was incharge of everything I learned or wanted to dive into.</a:t>
            </a:r>
            <a:endParaRPr sz="3000">
              <a:solidFill>
                <a:srgbClr val="FFFFFF"/>
              </a:solidFill>
              <a:latin typeface="Cambria"/>
              <a:ea typeface="Cambria"/>
              <a:cs typeface="Cambria"/>
              <a:sym typeface="Cambria"/>
            </a:endParaRPr>
          </a:p>
          <a:p>
            <a:pPr indent="0" lvl="0" marL="0" rtl="0" algn="l">
              <a:spcBef>
                <a:spcPts val="0"/>
              </a:spcBef>
              <a:spcAft>
                <a:spcPts val="0"/>
              </a:spcAft>
              <a:buNone/>
            </a:pPr>
            <a:r>
              <a:t/>
            </a:r>
            <a:endParaRPr sz="3000">
              <a:solidFill>
                <a:srgbClr val="FFFFFF"/>
              </a:solidFill>
              <a:latin typeface="Cambria"/>
              <a:ea typeface="Cambria"/>
              <a:cs typeface="Cambria"/>
              <a:sym typeface="Cambria"/>
            </a:endParaRPr>
          </a:p>
          <a:p>
            <a:pPr indent="457200" lvl="0" marL="0" rtl="0" algn="l">
              <a:spcBef>
                <a:spcPts val="0"/>
              </a:spcBef>
              <a:spcAft>
                <a:spcPts val="0"/>
              </a:spcAft>
              <a:buNone/>
            </a:pPr>
            <a:r>
              <a:rPr lang="en-US" sz="3000">
                <a:solidFill>
                  <a:srgbClr val="FFFFFF"/>
                </a:solidFill>
                <a:latin typeface="Cambria"/>
                <a:ea typeface="Cambria"/>
                <a:cs typeface="Cambria"/>
                <a:sym typeface="Cambria"/>
              </a:rPr>
              <a:t>With that in mind we had come up with a research question and how to answer it within the suggested budget. This was when we officially  started applying for funding from the Serenbetz </a:t>
            </a:r>
            <a:r>
              <a:rPr lang="en-US" sz="3000">
                <a:solidFill>
                  <a:srgbClr val="FFFFFF"/>
                </a:solidFill>
                <a:latin typeface="Cambria"/>
                <a:ea typeface="Cambria"/>
                <a:cs typeface="Cambria"/>
                <a:sym typeface="Cambria"/>
              </a:rPr>
              <a:t>institute</a:t>
            </a:r>
            <a:endParaRPr sz="3000">
              <a:solidFill>
                <a:srgbClr val="FFFFFF"/>
              </a:solidFill>
              <a:latin typeface="Cambria"/>
              <a:ea typeface="Cambria"/>
              <a:cs typeface="Cambria"/>
              <a:sym typeface="Cambria"/>
            </a:endParaRPr>
          </a:p>
        </p:txBody>
      </p:sp>
      <p:sp>
        <p:nvSpPr>
          <p:cNvPr id="81" name="Google Shape;81;p15"/>
          <p:cNvSpPr txBox="1"/>
          <p:nvPr/>
        </p:nvSpPr>
        <p:spPr>
          <a:xfrm>
            <a:off x="16944375" y="5372425"/>
            <a:ext cx="7052100" cy="79941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US" sz="3000">
                <a:solidFill>
                  <a:srgbClr val="FFFFFF"/>
                </a:solidFill>
                <a:latin typeface="Cambria"/>
                <a:ea typeface="Cambria"/>
                <a:cs typeface="Cambria"/>
                <a:sym typeface="Cambria"/>
              </a:rPr>
              <a:t>Funding decisions will be made by the Leadership Team, a committee composed of students, faculty, and administrative staff. Faculty and student members of the Leadership Team are appointed by the Vice President of Academic Affairs Applications will be prioritized by merit and the quality of their application. </a:t>
            </a:r>
            <a:endParaRPr sz="3000">
              <a:solidFill>
                <a:srgbClr val="FFFFFF"/>
              </a:solidFill>
              <a:latin typeface="Cambria"/>
              <a:ea typeface="Cambria"/>
              <a:cs typeface="Cambria"/>
              <a:sym typeface="Cambria"/>
            </a:endParaRPr>
          </a:p>
          <a:p>
            <a:pPr indent="0" lvl="0" marL="0" rtl="0" algn="l">
              <a:spcBef>
                <a:spcPts val="0"/>
              </a:spcBef>
              <a:spcAft>
                <a:spcPts val="0"/>
              </a:spcAft>
              <a:buNone/>
            </a:pPr>
            <a:r>
              <a:t/>
            </a:r>
            <a:endParaRPr sz="3000">
              <a:solidFill>
                <a:srgbClr val="FFFFFF"/>
              </a:solidFill>
              <a:latin typeface="Cambria"/>
              <a:ea typeface="Cambria"/>
              <a:cs typeface="Cambria"/>
              <a:sym typeface="Cambria"/>
            </a:endParaRPr>
          </a:p>
          <a:p>
            <a:pPr indent="457200" lvl="0" marL="0" rtl="0" algn="l">
              <a:spcBef>
                <a:spcPts val="0"/>
              </a:spcBef>
              <a:spcAft>
                <a:spcPts val="0"/>
              </a:spcAft>
              <a:buClr>
                <a:schemeClr val="dk1"/>
              </a:buClr>
              <a:buSzPts val="3000"/>
              <a:buFont typeface="Arial"/>
              <a:buNone/>
            </a:pPr>
            <a:r>
              <a:rPr lang="en-US" sz="3000">
                <a:solidFill>
                  <a:srgbClr val="FFFFFF"/>
                </a:solidFill>
                <a:latin typeface="Cambria"/>
                <a:ea typeface="Cambria"/>
                <a:cs typeface="Cambria"/>
                <a:sym typeface="Cambria"/>
              </a:rPr>
              <a:t>A rubric will guide evaluation that addresses overall depth, forethought, quality and strength of individual application sections.  Students are strongly encouraged to work with their advisor and/or the Writing Center to ensure that a high-quality application is submitted</a:t>
            </a:r>
            <a:endParaRPr sz="3000">
              <a:solidFill>
                <a:srgbClr val="FFFFFF"/>
              </a:solidFill>
              <a:latin typeface="Cambria"/>
              <a:ea typeface="Cambria"/>
              <a:cs typeface="Cambria"/>
              <a:sym typeface="Cambria"/>
            </a:endParaRPr>
          </a:p>
        </p:txBody>
      </p:sp>
      <p:sp>
        <p:nvSpPr>
          <p:cNvPr id="82" name="Google Shape;82;p15"/>
          <p:cNvSpPr txBox="1"/>
          <p:nvPr/>
        </p:nvSpPr>
        <p:spPr>
          <a:xfrm>
            <a:off x="933700" y="17135913"/>
            <a:ext cx="6654000" cy="34527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Clr>
                <a:schemeClr val="dk1"/>
              </a:buClr>
              <a:buSzPts val="1400"/>
              <a:buFont typeface="Arial"/>
              <a:buNone/>
            </a:pPr>
            <a:r>
              <a:t/>
            </a:r>
            <a:endParaRPr sz="3000">
              <a:solidFill>
                <a:srgbClr val="FFFFFF"/>
              </a:solidFill>
              <a:latin typeface="Cambria"/>
              <a:ea typeface="Cambria"/>
              <a:cs typeface="Cambria"/>
              <a:sym typeface="Cambria"/>
            </a:endParaRPr>
          </a:p>
        </p:txBody>
      </p:sp>
      <p:sp>
        <p:nvSpPr>
          <p:cNvPr id="83" name="Google Shape;83;p15"/>
          <p:cNvSpPr txBox="1"/>
          <p:nvPr/>
        </p:nvSpPr>
        <p:spPr>
          <a:xfrm>
            <a:off x="514600" y="4446924"/>
            <a:ext cx="7486500" cy="794100"/>
          </a:xfrm>
          <a:prstGeom prst="rect">
            <a:avLst/>
          </a:prstGeom>
          <a:solidFill>
            <a:srgbClr val="F1C232"/>
          </a:solidFill>
          <a:ln>
            <a:noFill/>
          </a:ln>
        </p:spPr>
        <p:txBody>
          <a:bodyPr anchorCtr="0" anchor="t" bIns="32925" lIns="65900" spcFirstLastPara="1" rIns="65900" wrap="square" tIns="32925">
            <a:noAutofit/>
          </a:bodyPr>
          <a:lstStyle/>
          <a:p>
            <a:pPr indent="0" lvl="0" marL="0" marR="0" rtl="0" algn="ctr">
              <a:lnSpc>
                <a:spcPct val="100000"/>
              </a:lnSpc>
              <a:spcBef>
                <a:spcPts val="0"/>
              </a:spcBef>
              <a:spcAft>
                <a:spcPts val="0"/>
              </a:spcAft>
              <a:buClr>
                <a:srgbClr val="F8F8F8"/>
              </a:buClr>
              <a:buSzPts val="2300"/>
              <a:buFont typeface="Arial Narrow"/>
              <a:buNone/>
            </a:pPr>
            <a:r>
              <a:rPr lang="en-US" sz="3500">
                <a:solidFill>
                  <a:srgbClr val="F8F8F8"/>
                </a:solidFill>
                <a:latin typeface="Cambria"/>
                <a:ea typeface="Cambria"/>
                <a:cs typeface="Cambria"/>
                <a:sym typeface="Cambria"/>
              </a:rPr>
              <a:t>How I got to do Research?</a:t>
            </a:r>
            <a:endParaRPr b="0" i="0" sz="3500" u="none" cap="none" strike="noStrike">
              <a:solidFill>
                <a:srgbClr val="000000"/>
              </a:solidFill>
              <a:latin typeface="Cambria"/>
              <a:ea typeface="Cambria"/>
              <a:cs typeface="Cambria"/>
              <a:sym typeface="Cambria"/>
            </a:endParaRPr>
          </a:p>
        </p:txBody>
      </p:sp>
      <p:sp>
        <p:nvSpPr>
          <p:cNvPr id="84" name="Google Shape;84;p15"/>
          <p:cNvSpPr txBox="1"/>
          <p:nvPr/>
        </p:nvSpPr>
        <p:spPr>
          <a:xfrm>
            <a:off x="838450" y="16099777"/>
            <a:ext cx="6948300" cy="4879800"/>
          </a:xfrm>
          <a:prstGeom prst="rect">
            <a:avLst/>
          </a:prstGeom>
          <a:noFill/>
          <a:ln>
            <a:noFill/>
          </a:ln>
        </p:spPr>
        <p:txBody>
          <a:bodyPr anchorCtr="0" anchor="t" bIns="91425" lIns="91425" spcFirstLastPara="1" rIns="91425" wrap="square" tIns="91425">
            <a:noAutofit/>
          </a:bodyPr>
          <a:lstStyle/>
          <a:p>
            <a:pPr indent="457200" lvl="0" marL="0" rtl="0" algn="l">
              <a:spcBef>
                <a:spcPts val="300"/>
              </a:spcBef>
              <a:spcAft>
                <a:spcPts val="0"/>
              </a:spcAft>
              <a:buClr>
                <a:schemeClr val="dk1"/>
              </a:buClr>
              <a:buSzPts val="1300"/>
              <a:buFont typeface="Arial"/>
              <a:buNone/>
            </a:pPr>
            <a:r>
              <a:rPr lang="en-US" sz="3000">
                <a:solidFill>
                  <a:srgbClr val="FFFFFF"/>
                </a:solidFill>
                <a:latin typeface="Cambria"/>
                <a:ea typeface="Cambria"/>
                <a:cs typeface="Cambria"/>
                <a:sym typeface="Cambria"/>
              </a:rPr>
              <a:t>Any Baccalaureate students with at least a 3.0 cumulative GPA as well as faculty sponsors are eligible to apply for grants up to $2,000. </a:t>
            </a:r>
            <a:endParaRPr sz="3000">
              <a:solidFill>
                <a:srgbClr val="FFFFFF"/>
              </a:solidFill>
              <a:latin typeface="Cambria"/>
              <a:ea typeface="Cambria"/>
              <a:cs typeface="Cambria"/>
              <a:sym typeface="Cambria"/>
            </a:endParaRPr>
          </a:p>
          <a:p>
            <a:pPr indent="457200" lvl="0" marL="0" rtl="0" algn="l">
              <a:spcBef>
                <a:spcPts val="300"/>
              </a:spcBef>
              <a:spcAft>
                <a:spcPts val="0"/>
              </a:spcAft>
              <a:buClr>
                <a:schemeClr val="dk1"/>
              </a:buClr>
              <a:buSzPts val="1300"/>
              <a:buFont typeface="Arial"/>
              <a:buNone/>
            </a:pPr>
            <a:r>
              <a:t/>
            </a:r>
            <a:endParaRPr sz="3000">
              <a:solidFill>
                <a:srgbClr val="FFFFFF"/>
              </a:solidFill>
              <a:latin typeface="Cambria"/>
              <a:ea typeface="Cambria"/>
              <a:cs typeface="Cambria"/>
              <a:sym typeface="Cambria"/>
            </a:endParaRPr>
          </a:p>
          <a:p>
            <a:pPr indent="457200" lvl="0" marL="0" rtl="0" algn="l">
              <a:spcBef>
                <a:spcPts val="300"/>
              </a:spcBef>
              <a:spcAft>
                <a:spcPts val="0"/>
              </a:spcAft>
              <a:buClr>
                <a:schemeClr val="dk1"/>
              </a:buClr>
              <a:buSzPts val="1300"/>
              <a:buFont typeface="Arial"/>
              <a:buNone/>
            </a:pPr>
            <a:r>
              <a:rPr lang="en-US" sz="3000">
                <a:solidFill>
                  <a:srgbClr val="FFFFFF"/>
                </a:solidFill>
                <a:latin typeface="Cambria"/>
                <a:ea typeface="Cambria"/>
                <a:cs typeface="Cambria"/>
                <a:sym typeface="Cambria"/>
              </a:rPr>
              <a:t>Students do not have to do research that falls under their declared major. In fact if there are many Psychology majors who go to theater conferences to better understand how to empathize</a:t>
            </a:r>
            <a:endParaRPr sz="3000">
              <a:solidFill>
                <a:srgbClr val="FFFFFF"/>
              </a:solidFill>
              <a:latin typeface="Cambria"/>
              <a:ea typeface="Cambria"/>
              <a:cs typeface="Cambria"/>
              <a:sym typeface="Cambria"/>
            </a:endParaRPr>
          </a:p>
        </p:txBody>
      </p:sp>
      <p:sp>
        <p:nvSpPr>
          <p:cNvPr id="85" name="Google Shape;85;p15"/>
          <p:cNvSpPr txBox="1"/>
          <p:nvPr/>
        </p:nvSpPr>
        <p:spPr>
          <a:xfrm>
            <a:off x="838450" y="5624975"/>
            <a:ext cx="6948300" cy="9332400"/>
          </a:xfrm>
          <a:prstGeom prst="rect">
            <a:avLst/>
          </a:prstGeom>
          <a:solidFill>
            <a:srgbClr val="1C4587"/>
          </a:solid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US" sz="3000">
                <a:solidFill>
                  <a:srgbClr val="FFFFFF"/>
                </a:solidFill>
                <a:latin typeface="Cambria"/>
                <a:ea typeface="Cambria"/>
                <a:cs typeface="Cambria"/>
                <a:sym typeface="Cambria"/>
              </a:rPr>
              <a:t>I went to this very same event where I met serenbetz grant students who did their research. I talked to a student who did her project on the vaginal microbiome. the microbiome is something that intrigues me and I wanted to learn more about it. I walked around and had talked to enough people that they started talking to other people about me! Eventually Dr. Ross and I found each other. She said I have to talk to you and I said I have to talk to you. She talked to me about how my </a:t>
            </a:r>
            <a:r>
              <a:rPr lang="en-US" sz="3000">
                <a:solidFill>
                  <a:srgbClr val="FFFFFF"/>
                </a:solidFill>
                <a:latin typeface="Cambria"/>
                <a:ea typeface="Cambria"/>
                <a:cs typeface="Cambria"/>
                <a:sym typeface="Cambria"/>
              </a:rPr>
              <a:t>enthusiasm</a:t>
            </a:r>
            <a:r>
              <a:rPr lang="en-US" sz="3000">
                <a:solidFill>
                  <a:srgbClr val="FFFFFF"/>
                </a:solidFill>
                <a:latin typeface="Cambria"/>
                <a:ea typeface="Cambria"/>
                <a:cs typeface="Cambria"/>
                <a:sym typeface="Cambria"/>
              </a:rPr>
              <a:t> shined and she would give me a helping hand to start research. </a:t>
            </a:r>
            <a:endParaRPr sz="3000">
              <a:solidFill>
                <a:srgbClr val="FFFFFF"/>
              </a:solidFill>
              <a:latin typeface="Cambria"/>
              <a:ea typeface="Cambria"/>
              <a:cs typeface="Cambria"/>
              <a:sym typeface="Cambria"/>
            </a:endParaRPr>
          </a:p>
          <a:p>
            <a:pPr indent="457200" lvl="0" marL="0" rtl="0" algn="l">
              <a:spcBef>
                <a:spcPts val="0"/>
              </a:spcBef>
              <a:spcAft>
                <a:spcPts val="0"/>
              </a:spcAft>
              <a:buNone/>
            </a:pPr>
            <a:r>
              <a:t/>
            </a:r>
            <a:endParaRPr sz="3000">
              <a:solidFill>
                <a:srgbClr val="FFFFFF"/>
              </a:solidFill>
              <a:latin typeface="Cambria"/>
              <a:ea typeface="Cambria"/>
              <a:cs typeface="Cambria"/>
              <a:sym typeface="Cambria"/>
            </a:endParaRPr>
          </a:p>
          <a:p>
            <a:pPr indent="457200" lvl="0" marL="0" rtl="0" algn="l">
              <a:spcBef>
                <a:spcPts val="0"/>
              </a:spcBef>
              <a:spcAft>
                <a:spcPts val="0"/>
              </a:spcAft>
              <a:buNone/>
            </a:pPr>
            <a:r>
              <a:rPr lang="en-US" sz="3000">
                <a:solidFill>
                  <a:srgbClr val="FFFFFF"/>
                </a:solidFill>
                <a:latin typeface="Cambria"/>
                <a:ea typeface="Cambria"/>
                <a:cs typeface="Cambria"/>
                <a:sym typeface="Cambria"/>
              </a:rPr>
              <a:t>It was only a few weeks later when I had found my faculty </a:t>
            </a:r>
            <a:r>
              <a:rPr lang="en-US" sz="3000">
                <a:solidFill>
                  <a:srgbClr val="FFFFFF"/>
                </a:solidFill>
                <a:latin typeface="Cambria"/>
                <a:ea typeface="Cambria"/>
                <a:cs typeface="Cambria"/>
                <a:sym typeface="Cambria"/>
              </a:rPr>
              <a:t>sponsor</a:t>
            </a:r>
            <a:r>
              <a:rPr lang="en-US" sz="3000">
                <a:solidFill>
                  <a:srgbClr val="FFFFFF"/>
                </a:solidFill>
                <a:latin typeface="Cambria"/>
                <a:ea typeface="Cambria"/>
                <a:cs typeface="Cambria"/>
                <a:sym typeface="Cambria"/>
              </a:rPr>
              <a:t> and we were starting on the paperwork for gaining credit.</a:t>
            </a:r>
            <a:endParaRPr sz="3000">
              <a:solidFill>
                <a:srgbClr val="FFFFFF"/>
              </a:solidFill>
              <a:latin typeface="Cambria"/>
              <a:ea typeface="Cambria"/>
              <a:cs typeface="Cambria"/>
              <a:sym typeface="Cambria"/>
            </a:endParaRPr>
          </a:p>
        </p:txBody>
      </p:sp>
      <p:pic>
        <p:nvPicPr>
          <p:cNvPr id="86" name="Google Shape;86;p15"/>
          <p:cNvPicPr preferRelativeResize="0"/>
          <p:nvPr/>
        </p:nvPicPr>
        <p:blipFill rotWithShape="1">
          <a:blip r:embed="rId3">
            <a:alphaModFix/>
          </a:blip>
          <a:srcRect b="9648" l="0" r="0" t="7951"/>
          <a:stretch/>
        </p:blipFill>
        <p:spPr>
          <a:xfrm>
            <a:off x="9954350" y="5359750"/>
            <a:ext cx="4501538" cy="5948159"/>
          </a:xfrm>
          <a:prstGeom prst="rect">
            <a:avLst/>
          </a:prstGeom>
          <a:noFill/>
          <a:ln>
            <a:noFill/>
          </a:ln>
        </p:spPr>
      </p:pic>
      <p:sp>
        <p:nvSpPr>
          <p:cNvPr id="87" name="Google Shape;87;p15"/>
          <p:cNvSpPr/>
          <p:nvPr/>
        </p:nvSpPr>
        <p:spPr>
          <a:xfrm>
            <a:off x="16731450" y="13366525"/>
            <a:ext cx="7480800" cy="7941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3500">
                <a:solidFill>
                  <a:srgbClr val="FFFFFF"/>
                </a:solidFill>
                <a:latin typeface="Cambria"/>
                <a:ea typeface="Cambria"/>
                <a:cs typeface="Cambria"/>
                <a:sym typeface="Cambria"/>
              </a:rPr>
              <a:t>What I Would Have Done</a:t>
            </a:r>
            <a:endParaRPr sz="3500">
              <a:solidFill>
                <a:srgbClr val="FFFFFF"/>
              </a:solidFill>
              <a:latin typeface="Cambria"/>
              <a:ea typeface="Cambria"/>
              <a:cs typeface="Cambria"/>
              <a:sym typeface="Cambria"/>
            </a:endParaRPr>
          </a:p>
        </p:txBody>
      </p:sp>
      <p:sp>
        <p:nvSpPr>
          <p:cNvPr id="88" name="Google Shape;88;p15"/>
          <p:cNvSpPr txBox="1"/>
          <p:nvPr/>
        </p:nvSpPr>
        <p:spPr>
          <a:xfrm>
            <a:off x="16942950" y="14160625"/>
            <a:ext cx="7052100" cy="70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solidFill>
                  <a:srgbClr val="FFFFFF"/>
                </a:solidFill>
                <a:latin typeface="Cambria"/>
                <a:ea typeface="Cambria"/>
                <a:cs typeface="Cambria"/>
                <a:sym typeface="Cambria"/>
              </a:rPr>
              <a:t>	Because of the spring semester ending early I was unable to do research. I would have started after spring break. Dr. Librande and I had all our </a:t>
            </a:r>
            <a:r>
              <a:rPr lang="en-US" sz="3000">
                <a:solidFill>
                  <a:srgbClr val="FFFFFF"/>
                </a:solidFill>
                <a:latin typeface="Cambria"/>
                <a:ea typeface="Cambria"/>
                <a:cs typeface="Cambria"/>
                <a:sym typeface="Cambria"/>
              </a:rPr>
              <a:t>volunteers</a:t>
            </a:r>
            <a:r>
              <a:rPr lang="en-US" sz="3000">
                <a:solidFill>
                  <a:srgbClr val="FFFFFF"/>
                </a:solidFill>
                <a:latin typeface="Cambria"/>
                <a:ea typeface="Cambria"/>
                <a:cs typeface="Cambria"/>
                <a:sym typeface="Cambria"/>
              </a:rPr>
              <a:t> for skin swabs. All of the students were apart of a biology class that had </a:t>
            </a:r>
            <a:r>
              <a:rPr lang="en-US" sz="3000">
                <a:solidFill>
                  <a:srgbClr val="FFFFFF"/>
                </a:solidFill>
                <a:latin typeface="Cambria"/>
                <a:ea typeface="Cambria"/>
                <a:cs typeface="Cambria"/>
                <a:sym typeface="Cambria"/>
              </a:rPr>
              <a:t>micro bacteria</a:t>
            </a:r>
            <a:r>
              <a:rPr lang="en-US" sz="3000">
                <a:solidFill>
                  <a:srgbClr val="FFFFFF"/>
                </a:solidFill>
                <a:latin typeface="Cambria"/>
                <a:ea typeface="Cambria"/>
                <a:cs typeface="Cambria"/>
                <a:sym typeface="Cambria"/>
              </a:rPr>
              <a:t> in it. Our question was would these micro bacteria from class impact their own microbiome.</a:t>
            </a:r>
            <a:endParaRPr sz="3000">
              <a:solidFill>
                <a:srgbClr val="FFFFFF"/>
              </a:solidFill>
              <a:latin typeface="Cambria"/>
              <a:ea typeface="Cambria"/>
              <a:cs typeface="Cambria"/>
              <a:sym typeface="Cambria"/>
            </a:endParaRPr>
          </a:p>
          <a:p>
            <a:pPr indent="0" lvl="0" marL="0" rtl="0" algn="l">
              <a:spcBef>
                <a:spcPts val="0"/>
              </a:spcBef>
              <a:spcAft>
                <a:spcPts val="0"/>
              </a:spcAft>
              <a:buNone/>
            </a:pPr>
            <a:r>
              <a:t/>
            </a:r>
            <a:endParaRPr sz="3000">
              <a:solidFill>
                <a:srgbClr val="FFFFFF"/>
              </a:solidFill>
              <a:latin typeface="Cambria"/>
              <a:ea typeface="Cambria"/>
              <a:cs typeface="Cambria"/>
              <a:sym typeface="Cambria"/>
            </a:endParaRPr>
          </a:p>
          <a:p>
            <a:pPr indent="0" lvl="0" marL="0" rtl="0" algn="l">
              <a:spcBef>
                <a:spcPts val="0"/>
              </a:spcBef>
              <a:spcAft>
                <a:spcPts val="0"/>
              </a:spcAft>
              <a:buNone/>
            </a:pPr>
            <a:r>
              <a:rPr lang="en-US" sz="3000">
                <a:solidFill>
                  <a:srgbClr val="FFFFFF"/>
                </a:solidFill>
                <a:latin typeface="Cambria"/>
                <a:ea typeface="Cambria"/>
                <a:cs typeface="Cambria"/>
                <a:sym typeface="Cambria"/>
              </a:rPr>
              <a:t>	With every research opportunity students also have to go to a confrence and my conference was suppose to be in Boston; The Digestive Disease week </a:t>
            </a:r>
            <a:r>
              <a:rPr lang="en-US" sz="3000">
                <a:solidFill>
                  <a:srgbClr val="FFFFFF"/>
                </a:solidFill>
                <a:latin typeface="Cambria"/>
                <a:ea typeface="Cambria"/>
                <a:cs typeface="Cambria"/>
                <a:sym typeface="Cambria"/>
              </a:rPr>
              <a:t>Conference</a:t>
            </a:r>
            <a:endParaRPr sz="3000">
              <a:solidFill>
                <a:srgbClr val="FFFFFF"/>
              </a:solidFill>
              <a:latin typeface="Cambria"/>
              <a:ea typeface="Cambria"/>
              <a:cs typeface="Cambria"/>
              <a:sym typeface="Cambria"/>
            </a:endParaRPr>
          </a:p>
        </p:txBody>
      </p:sp>
      <p:sp>
        <p:nvSpPr>
          <p:cNvPr id="89" name="Google Shape;89;p15"/>
          <p:cNvSpPr/>
          <p:nvPr/>
        </p:nvSpPr>
        <p:spPr>
          <a:xfrm>
            <a:off x="24843500" y="15878100"/>
            <a:ext cx="7486500" cy="14790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3500">
                <a:solidFill>
                  <a:srgbClr val="FFFFFF"/>
                </a:solidFill>
                <a:latin typeface="Cambria"/>
                <a:ea typeface="Cambria"/>
                <a:cs typeface="Cambria"/>
                <a:sym typeface="Cambria"/>
              </a:rPr>
              <a:t>QR Code to an Audio Version of My Story</a:t>
            </a:r>
            <a:endParaRPr sz="3500">
              <a:solidFill>
                <a:srgbClr val="FFFFFF"/>
              </a:solidFill>
              <a:latin typeface="Cambria"/>
              <a:ea typeface="Cambria"/>
              <a:cs typeface="Cambria"/>
              <a:sym typeface="Cambria"/>
            </a:endParaRPr>
          </a:p>
        </p:txBody>
      </p:sp>
      <p:pic>
        <p:nvPicPr>
          <p:cNvPr id="90" name="Google Shape;90;p15"/>
          <p:cNvPicPr preferRelativeResize="0"/>
          <p:nvPr/>
        </p:nvPicPr>
        <p:blipFill>
          <a:blip r:embed="rId4">
            <a:alphaModFix/>
          </a:blip>
          <a:stretch>
            <a:fillRect/>
          </a:stretch>
        </p:blipFill>
        <p:spPr>
          <a:xfrm>
            <a:off x="26860400" y="17526875"/>
            <a:ext cx="3452700" cy="3452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sp>
        <p:nvSpPr>
          <p:cNvPr id="96" name="Google Shape;96;p16"/>
          <p:cNvSpPr txBox="1"/>
          <p:nvPr>
            <p:ph type="title"/>
          </p:nvPr>
        </p:nvSpPr>
        <p:spPr>
          <a:xfrm>
            <a:off x="1122125" y="951800"/>
            <a:ext cx="18589800" cy="1946100"/>
          </a:xfrm>
          <a:prstGeom prst="rect">
            <a:avLst/>
          </a:prstGeom>
        </p:spPr>
        <p:txBody>
          <a:bodyPr anchorCtr="0" anchor="b" bIns="349450" lIns="349450" spcFirstLastPara="1" rIns="349450" wrap="square" tIns="349450">
            <a:noAutofit/>
          </a:bodyPr>
          <a:lstStyle/>
          <a:p>
            <a:pPr indent="0" lvl="0" marL="0" rtl="0" algn="l">
              <a:spcBef>
                <a:spcPts val="0"/>
              </a:spcBef>
              <a:spcAft>
                <a:spcPts val="0"/>
              </a:spcAft>
              <a:buNone/>
            </a:pPr>
            <a:r>
              <a:rPr lang="en-US"/>
              <a:t>Script for audio file</a:t>
            </a:r>
            <a:endParaRPr/>
          </a:p>
        </p:txBody>
      </p:sp>
      <p:sp>
        <p:nvSpPr>
          <p:cNvPr id="97" name="Google Shape;97;p16"/>
          <p:cNvSpPr txBox="1"/>
          <p:nvPr>
            <p:ph idx="1" type="body"/>
          </p:nvPr>
        </p:nvSpPr>
        <p:spPr>
          <a:xfrm>
            <a:off x="1122125" y="3199775"/>
            <a:ext cx="30241800" cy="16294500"/>
          </a:xfrm>
          <a:prstGeom prst="rect">
            <a:avLst/>
          </a:prstGeom>
        </p:spPr>
        <p:txBody>
          <a:bodyPr anchorCtr="0" anchor="t" bIns="349450" lIns="349450" spcFirstLastPara="1" rIns="349450" wrap="square" tIns="349450">
            <a:noAutofit/>
          </a:bodyPr>
          <a:lstStyle/>
          <a:p>
            <a:pPr indent="0" lvl="0" marL="0" rtl="0" algn="l">
              <a:spcBef>
                <a:spcPts val="0"/>
              </a:spcBef>
              <a:spcAft>
                <a:spcPts val="0"/>
              </a:spcAft>
              <a:buNone/>
            </a:pPr>
            <a:r>
              <a:rPr lang="en-US">
                <a:solidFill>
                  <a:srgbClr val="000000"/>
                </a:solidFill>
              </a:rPr>
              <a:t>	Hello, This is Emily Goncalves and I’m going to talk about my research experience as a freshman last year. During this time last year I was also invited to the Serenbetz Open House. It was the stories and experiences of other research students that encouraged me to start the process of applying. </a:t>
            </a:r>
            <a:endParaRPr>
              <a:solidFill>
                <a:srgbClr val="000000"/>
              </a:solidFill>
            </a:endParaRPr>
          </a:p>
          <a:p>
            <a:pPr indent="0" lvl="0" marL="0" rtl="0" algn="l">
              <a:spcBef>
                <a:spcPts val="6100"/>
              </a:spcBef>
              <a:spcAft>
                <a:spcPts val="0"/>
              </a:spcAft>
              <a:buNone/>
            </a:pPr>
            <a:r>
              <a:rPr lang="en-US">
                <a:solidFill>
                  <a:srgbClr val="000000"/>
                </a:solidFill>
              </a:rPr>
              <a:t>	I was inspired by a student who also did their research on the microbiome. I wanted to do something similar, so I asked the only teacher I knew, Dr. Librande to be my faculty </a:t>
            </a:r>
            <a:r>
              <a:rPr lang="en-US">
                <a:solidFill>
                  <a:srgbClr val="000000"/>
                </a:solidFill>
              </a:rPr>
              <a:t>sponsor. He was also a first year to cottey; so he was excited to start doing research too. We came up with a question and how we would answer it.</a:t>
            </a:r>
            <a:endParaRPr>
              <a:solidFill>
                <a:srgbClr val="000000"/>
              </a:solidFill>
            </a:endParaRPr>
          </a:p>
          <a:p>
            <a:pPr indent="457200" lvl="0" marL="0" rtl="0" algn="l">
              <a:spcBef>
                <a:spcPts val="6100"/>
              </a:spcBef>
              <a:spcAft>
                <a:spcPts val="0"/>
              </a:spcAft>
              <a:buNone/>
            </a:pPr>
            <a:r>
              <a:rPr lang="en-US">
                <a:solidFill>
                  <a:srgbClr val="000000"/>
                </a:solidFill>
              </a:rPr>
              <a:t>Our question was:</a:t>
            </a:r>
            <a:r>
              <a:rPr lang="en-US">
                <a:solidFill>
                  <a:srgbClr val="000000"/>
                </a:solidFill>
              </a:rPr>
              <a:t> </a:t>
            </a:r>
            <a:r>
              <a:rPr lang="en-US">
                <a:solidFill>
                  <a:schemeClr val="dk1"/>
                </a:solidFill>
              </a:rPr>
              <a:t>Does Attending Class Make You Unhealthy? Effects on Participation in a microbiology lab on the skin microbiome. I had to learn basic techniques: </a:t>
            </a:r>
            <a:r>
              <a:rPr lang="en-US">
                <a:solidFill>
                  <a:schemeClr val="dk1"/>
                </a:solidFill>
              </a:rPr>
              <a:t>collection</a:t>
            </a:r>
            <a:r>
              <a:rPr lang="en-US">
                <a:solidFill>
                  <a:schemeClr val="dk1"/>
                </a:solidFill>
              </a:rPr>
              <a:t> methods, staing, data collection, research methods, and all that sort of thing before we could even start applying for money.</a:t>
            </a:r>
            <a:endParaRPr>
              <a:solidFill>
                <a:schemeClr val="dk1"/>
              </a:solidFill>
            </a:endParaRPr>
          </a:p>
          <a:p>
            <a:pPr indent="457200" lvl="0" marL="0" rtl="0" algn="l">
              <a:spcBef>
                <a:spcPts val="6100"/>
              </a:spcBef>
              <a:spcAft>
                <a:spcPts val="0"/>
              </a:spcAft>
              <a:buNone/>
            </a:pPr>
            <a:r>
              <a:rPr lang="en-US">
                <a:solidFill>
                  <a:schemeClr val="dk1"/>
                </a:solidFill>
              </a:rPr>
              <a:t>The application was long and detailed but it got us funds to finally start the project! the plan was to start after spring break. things didn’t really go to plan after that but i am still proud of my </a:t>
            </a:r>
            <a:r>
              <a:rPr lang="en-US">
                <a:solidFill>
                  <a:schemeClr val="dk1"/>
                </a:solidFill>
              </a:rPr>
              <a:t>experience</a:t>
            </a:r>
            <a:r>
              <a:rPr lang="en-US">
                <a:solidFill>
                  <a:schemeClr val="dk1"/>
                </a:solidFill>
              </a:rPr>
              <a:t> and am so glad I could share it with you!</a:t>
            </a:r>
            <a:endParaRPr>
              <a:solidFill>
                <a:schemeClr val="dk1"/>
              </a:solidFill>
            </a:endParaRPr>
          </a:p>
          <a:p>
            <a:pPr indent="457200" lvl="0" marL="0" rtl="0" algn="l">
              <a:spcBef>
                <a:spcPts val="6100"/>
              </a:spcBef>
              <a:spcAft>
                <a:spcPts val="6100"/>
              </a:spcAft>
              <a:buNone/>
            </a:pPr>
            <a:r>
              <a:rPr lang="en-US">
                <a:solidFill>
                  <a:schemeClr val="dk1"/>
                </a:solidFill>
              </a:rPr>
              <a:t>Research is for everyone! if you want to study under someone, apply! what you study does not even have to be related to your 4 year degree, as long as you are dedicated and want to apply you can!</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