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3BD81-A87F-D149-8360-F5036AAE28F9}" v="35" dt="2025-09-15T21:34:12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4A7D-28B7-CE31-C98D-A4420B7C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72595-2E3C-70FB-77B7-576C8857F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9205-423F-CAF3-97A7-94196ABB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2F93E-85F2-DC53-7759-5ABEBD81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6216-951A-2019-53AB-C6E7D30A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26A3-10CD-365C-8C0F-F6775B10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152B2-3B4A-745E-C53C-F59774C8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A8D-3265-D320-65AB-323F3EFA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AAC5-3730-37B2-017C-34CAB86E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DAB5-9E51-BA64-1CFD-E4662028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1444B-8A4F-A9F2-AA6D-D1ED60AC1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3511B-A426-6BCD-35FF-61D90FCAF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BAFE2-FDF5-479F-C488-0503A173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CE4CA-658C-486D-E3B9-FC4F6917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E432F-6D73-26C5-0E4E-681F1CCC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ADEE-6788-CA2A-85CB-650EED7A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8B06-5D24-D571-B219-9256D8F4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EEAC7-1442-D9B8-158A-3E485C29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9EAD6-56B0-C345-CC88-A8CA556B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B0A1-C2F2-8828-1511-BD3C91BC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DBFB-24A6-0864-5073-AC49A12F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DC45B-87DE-A64E-29B3-507489E43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83AC-88DF-BA97-E301-88C34F04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CE7D-DEEA-0D73-0183-18695460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F291-606C-BE4D-C578-A45C7AFF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3FFE-8AEA-B6B8-450D-728D338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0A93-780B-BF04-883E-843516322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8E4DF-881A-270F-6E4C-78C42D531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3517-F85D-EDB6-FE27-54E76565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5ED5-FED5-92AE-0055-DC81973C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4E199-3F83-473D-09C2-581A365D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4790-1248-BAB5-F164-656E87B7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A040-DD5E-EC86-A109-268434F74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A6E6A-30AE-48DB-D47A-00C33FA3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F97B4-6219-D334-3C38-1928EED03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FE024-9BC9-3D0C-B64E-9A59FA61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FE975-7C49-1BDD-7887-E9407F2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7B173-6D22-2F2C-DF35-83083C7E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CA7E3-F27D-DF03-9EFB-D179FC91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3495-FEC1-DB4C-91C8-CB476C07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00667-949D-67E6-48E7-3ADF63C3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63595-FEDF-E2A1-8ADF-F7CA9F55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04D2F-7EFC-33A4-6518-80FC80A7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C0FB9-EE58-49E5-413D-51EFD814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1FDAB-A03A-6CC7-A013-1703AC69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B095A-2D8E-EC5E-19DE-EC96F8BA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7793-ABC4-AE57-DFBA-894BFA9C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EBFF-B710-4A20-F918-7517E7D4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D8AF5-9E77-0EA3-3174-A465D499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AE545-5069-ECED-3238-DD456D37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72ADD-2BF6-0EF3-8F58-023CFCE1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30D25-0CC4-88B4-C1D7-1E8AC9E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A930-BF5C-AD05-CDEB-635B30FF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38904-6044-85ED-5C8E-19AA1F558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6586B-2E3A-F331-9E57-969198350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AF0FE-7F6E-2674-D42A-0247737F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5EE53-5459-A6CE-CE45-AC6D36EB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BF104-A1AE-310A-4B1E-A0F33171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5EE96-55EC-9646-6D0E-B5C72B79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88E1-5067-18BD-1A20-1CB473676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B17E-B09F-DAD2-BA11-27CE15C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C86B9-852D-F442-8000-E543610E14D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3249-7078-087B-0081-B8BA67EF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4471-C020-2175-32F2-4D06CFD30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C562F-AD3C-4841-9F98-4DF0099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54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7F99A-5A63-E92C-AD5F-909019290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3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F0192-8336-41FE-98F1-5451320C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A51CD2-A95D-C2AA-FB3D-C64AB864B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85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A5C69-3761-8ABF-0329-3A1084FEF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0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DB100B-5C05-8F64-2AB1-FF2E3735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34C05-958E-8868-DCF5-5C32F3C18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62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07D05-31C8-3B00-3D88-254A0BD49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0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6550B-5E26-E1D9-487F-C0D49DAF5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6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062982-E5A4-21BD-CDC5-6E8A50DA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34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2F8F0-C967-2463-85DE-BDAA6D2C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5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9486C5-2BB3-B030-03E7-F6D4C892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44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849F2-92CF-9D11-E552-F177DB86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AFAA2-402C-6654-FA6F-121D7F00E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06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Goodpasture, Lindsey</dc:creator>
  <cp:lastModifiedBy>Goodpasture, Lindsey</cp:lastModifiedBy>
  <cp:revision>1</cp:revision>
  <dcterms:created xsi:type="dcterms:W3CDTF">2025-09-15T21:29:40Z</dcterms:created>
  <dcterms:modified xsi:type="dcterms:W3CDTF">2025-09-15T21:34:21Z</dcterms:modified>
</cp:coreProperties>
</file>